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1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E28ECE5-D6FF-4F6C-8BF2-4B36CBBD595D}"/>
              </a:ext>
            </a:extLst>
          </p:cNvPr>
          <p:cNvGrpSpPr/>
          <p:nvPr/>
        </p:nvGrpSpPr>
        <p:grpSpPr>
          <a:xfrm>
            <a:off x="838173" y="1049300"/>
            <a:ext cx="2362227" cy="2362225"/>
            <a:chOff x="144170" y="4048765"/>
            <a:chExt cx="3623931" cy="362392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9BB7C83-0E1E-4E2D-85D4-E05870EF932E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BDB9AD2-4B0E-4D41-A866-EA7B36FC4628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9AA26B2F-2DF3-4E5D-97B8-FEC9236FF14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2D0BB56C-66A1-4472-853B-6E4A15CC6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4C30FCBE-05A5-48D7-826F-47213AA375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" name="&quot;禁止&quot;マーク 13">
                  <a:extLst>
                    <a:ext uri="{FF2B5EF4-FFF2-40B4-BE49-F238E27FC236}">
                      <a16:creationId xmlns:a16="http://schemas.microsoft.com/office/drawing/2014/main" id="{18A888F7-5DA1-42BE-8603-95392E539422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&quot;禁止&quot;マーク 11">
                <a:extLst>
                  <a:ext uri="{FF2B5EF4-FFF2-40B4-BE49-F238E27FC236}">
                    <a16:creationId xmlns:a16="http://schemas.microsoft.com/office/drawing/2014/main" id="{0F2A7062-B08B-40AB-942F-801467322FF6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13C69DD-4DB2-46B8-99F1-55B5A528B641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B1AEB99-49EC-4F30-AE76-9FA4DD5AE2F2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DA7987D-35B7-4C34-BEC3-6928C7F42A6D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&quot;禁止&quot;マーク 7">
              <a:extLst>
                <a:ext uri="{FF2B5EF4-FFF2-40B4-BE49-F238E27FC236}">
                  <a16:creationId xmlns:a16="http://schemas.microsoft.com/office/drawing/2014/main" id="{14C8E830-C037-4875-ACC4-C537B5BDC120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F3F419D-413B-4EDE-B202-ED036F71800A}"/>
              </a:ext>
            </a:extLst>
          </p:cNvPr>
          <p:cNvGrpSpPr/>
          <p:nvPr/>
        </p:nvGrpSpPr>
        <p:grpSpPr>
          <a:xfrm>
            <a:off x="6731075" y="1049300"/>
            <a:ext cx="2362227" cy="2362225"/>
            <a:chOff x="5775686" y="3439675"/>
            <a:chExt cx="3623931" cy="3623927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8177EDC-AEEC-4D19-8521-7E807AB98111}"/>
                </a:ext>
              </a:extLst>
            </p:cNvPr>
            <p:cNvGrpSpPr/>
            <p:nvPr/>
          </p:nvGrpSpPr>
          <p:grpSpPr>
            <a:xfrm>
              <a:off x="5775686" y="3439675"/>
              <a:ext cx="3623931" cy="3623927"/>
              <a:chOff x="2212828" y="4014065"/>
              <a:chExt cx="1629386" cy="1629384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1600BFF4-E161-4D47-8170-AC31873EB772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DC5B437E-969A-4529-AF45-5E69B0177DA6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D242FB7A-FD2D-4A29-A914-3D4E3919D9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363FCE97-F025-4DD7-94B0-0D994D3250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1" name="&quot;禁止&quot;マーク 30">
                  <a:extLst>
                    <a:ext uri="{FF2B5EF4-FFF2-40B4-BE49-F238E27FC236}">
                      <a16:creationId xmlns:a16="http://schemas.microsoft.com/office/drawing/2014/main" id="{DE5B8491-0E75-4A6B-9945-4D21A93B1E40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&quot;禁止&quot;マーク 28">
                <a:extLst>
                  <a:ext uri="{FF2B5EF4-FFF2-40B4-BE49-F238E27FC236}">
                    <a16:creationId xmlns:a16="http://schemas.microsoft.com/office/drawing/2014/main" id="{F12A4E8F-E911-4927-AD46-788C080651AF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F88AEBD-E724-4EB7-9F3D-5143C9F38CCF}"/>
                </a:ext>
              </a:extLst>
            </p:cNvPr>
            <p:cNvSpPr/>
            <p:nvPr/>
          </p:nvSpPr>
          <p:spPr bwMode="auto">
            <a:xfrm flipH="1">
              <a:off x="6548024" y="4040935"/>
              <a:ext cx="2035692" cy="2496636"/>
            </a:xfrm>
            <a:custGeom>
              <a:avLst/>
              <a:gdLst>
                <a:gd name="connsiteX0" fmla="*/ 1420066 w 2489938"/>
                <a:gd name="connsiteY0" fmla="*/ 2313102 h 3053739"/>
                <a:gd name="connsiteX1" fmla="*/ 1354938 w 2489938"/>
                <a:gd name="connsiteY1" fmla="*/ 2638552 h 3053739"/>
                <a:gd name="connsiteX2" fmla="*/ 1627121 w 2489938"/>
                <a:gd name="connsiteY2" fmla="*/ 3046926 h 3053739"/>
                <a:gd name="connsiteX3" fmla="*/ 2035496 w 2489938"/>
                <a:gd name="connsiteY3" fmla="*/ 2774743 h 3053739"/>
                <a:gd name="connsiteX4" fmla="*/ 2100624 w 2489938"/>
                <a:gd name="connsiteY4" fmla="*/ 2449293 h 3053739"/>
                <a:gd name="connsiteX5" fmla="*/ 1017698 w 2489938"/>
                <a:gd name="connsiteY5" fmla="*/ 1851683 h 3053739"/>
                <a:gd name="connsiteX6" fmla="*/ 331351 w 2489938"/>
                <a:gd name="connsiteY6" fmla="*/ 1954806 h 3053739"/>
                <a:gd name="connsiteX7" fmla="*/ 380665 w 2489938"/>
                <a:gd name="connsiteY7" fmla="*/ 2283025 h 3053739"/>
                <a:gd name="connsiteX8" fmla="*/ 775401 w 2489938"/>
                <a:gd name="connsiteY8" fmla="*/ 2574637 h 3053739"/>
                <a:gd name="connsiteX9" fmla="*/ 1067013 w 2489938"/>
                <a:gd name="connsiteY9" fmla="*/ 2179902 h 3053739"/>
                <a:gd name="connsiteX10" fmla="*/ 2084093 w 2489938"/>
                <a:gd name="connsiteY10" fmla="*/ 491646 h 3053739"/>
                <a:gd name="connsiteX11" fmla="*/ 1431116 w 2489938"/>
                <a:gd name="connsiteY11" fmla="*/ 1368520 h 3053739"/>
                <a:gd name="connsiteX12" fmla="*/ 1432943 w 2489938"/>
                <a:gd name="connsiteY12" fmla="*/ 2049852 h 3053739"/>
                <a:gd name="connsiteX13" fmla="*/ 1467073 w 2489938"/>
                <a:gd name="connsiteY13" fmla="*/ 2144041 h 3053739"/>
                <a:gd name="connsiteX14" fmla="*/ 2122294 w 2489938"/>
                <a:gd name="connsiteY14" fmla="*/ 2275162 h 3053739"/>
                <a:gd name="connsiteX15" fmla="*/ 2190042 w 2489938"/>
                <a:gd name="connsiteY15" fmla="*/ 2201360 h 3053739"/>
                <a:gd name="connsiteX16" fmla="*/ 2453921 w 2489938"/>
                <a:gd name="connsiteY16" fmla="*/ 1573200 h 3053739"/>
                <a:gd name="connsiteX17" fmla="*/ 2137387 w 2489938"/>
                <a:gd name="connsiteY17" fmla="*/ 497082 h 3053739"/>
                <a:gd name="connsiteX18" fmla="*/ 2084093 w 2489938"/>
                <a:gd name="connsiteY18" fmla="*/ 491646 h 3053739"/>
                <a:gd name="connsiteX19" fmla="*/ 442524 w 2489938"/>
                <a:gd name="connsiteY19" fmla="*/ 249 h 3053739"/>
                <a:gd name="connsiteX20" fmla="*/ 389029 w 2489938"/>
                <a:gd name="connsiteY20" fmla="*/ 3102 h 3053739"/>
                <a:gd name="connsiteX21" fmla="*/ 20830 w 2489938"/>
                <a:gd name="connsiteY21" fmla="*/ 1062655 h 3053739"/>
                <a:gd name="connsiteX22" fmla="*/ 254026 w 2489938"/>
                <a:gd name="connsiteY22" fmla="*/ 1702840 h 3053739"/>
                <a:gd name="connsiteX23" fmla="*/ 318125 w 2489938"/>
                <a:gd name="connsiteY23" fmla="*/ 1779831 h 3053739"/>
                <a:gd name="connsiteX24" fmla="*/ 978920 w 2489938"/>
                <a:gd name="connsiteY24" fmla="*/ 1680547 h 3053739"/>
                <a:gd name="connsiteX25" fmla="*/ 1017565 w 2489938"/>
                <a:gd name="connsiteY25" fmla="*/ 1588119 h 3053739"/>
                <a:gd name="connsiteX26" fmla="*/ 1052336 w 2489938"/>
                <a:gd name="connsiteY26" fmla="*/ 907671 h 3053739"/>
                <a:gd name="connsiteX27" fmla="*/ 442524 w 2489938"/>
                <a:gd name="connsiteY27" fmla="*/ 249 h 305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89938" h="3053739">
                  <a:moveTo>
                    <a:pt x="1420066" y="2313102"/>
                  </a:moveTo>
                  <a:lnTo>
                    <a:pt x="1354938" y="2638552"/>
                  </a:lnTo>
                  <a:cubicBezTo>
                    <a:pt x="1317330" y="2826483"/>
                    <a:pt x="1439190" y="3009318"/>
                    <a:pt x="1627121" y="3046926"/>
                  </a:cubicBezTo>
                  <a:cubicBezTo>
                    <a:pt x="1815052" y="3084535"/>
                    <a:pt x="1997888" y="2962674"/>
                    <a:pt x="2035496" y="2774743"/>
                  </a:cubicBezTo>
                  <a:lnTo>
                    <a:pt x="2100624" y="2449293"/>
                  </a:lnTo>
                  <a:close/>
                  <a:moveTo>
                    <a:pt x="1017698" y="1851683"/>
                  </a:moveTo>
                  <a:lnTo>
                    <a:pt x="331351" y="1954806"/>
                  </a:lnTo>
                  <a:lnTo>
                    <a:pt x="380665" y="2283025"/>
                  </a:lnTo>
                  <a:cubicBezTo>
                    <a:pt x="409142" y="2472555"/>
                    <a:pt x="585871" y="2603114"/>
                    <a:pt x="775401" y="2574637"/>
                  </a:cubicBezTo>
                  <a:cubicBezTo>
                    <a:pt x="964931" y="2546161"/>
                    <a:pt x="1095490" y="2369431"/>
                    <a:pt x="1067013" y="2179902"/>
                  </a:cubicBezTo>
                  <a:close/>
                  <a:moveTo>
                    <a:pt x="2084093" y="491646"/>
                  </a:moveTo>
                  <a:cubicBezTo>
                    <a:pt x="1816236" y="489907"/>
                    <a:pt x="1532012" y="864330"/>
                    <a:pt x="1431116" y="1368520"/>
                  </a:cubicBezTo>
                  <a:cubicBezTo>
                    <a:pt x="1380667" y="1620615"/>
                    <a:pt x="1385006" y="1860404"/>
                    <a:pt x="1432943" y="2049852"/>
                  </a:cubicBezTo>
                  <a:lnTo>
                    <a:pt x="1467073" y="2144041"/>
                  </a:lnTo>
                  <a:lnTo>
                    <a:pt x="2122294" y="2275162"/>
                  </a:lnTo>
                  <a:lnTo>
                    <a:pt x="2190042" y="2201360"/>
                  </a:lnTo>
                  <a:cubicBezTo>
                    <a:pt x="2307192" y="2044948"/>
                    <a:pt x="2403472" y="1825295"/>
                    <a:pt x="2453921" y="1573200"/>
                  </a:cubicBezTo>
                  <a:cubicBezTo>
                    <a:pt x="2561544" y="1035397"/>
                    <a:pt x="2419827" y="553603"/>
                    <a:pt x="2137387" y="497082"/>
                  </a:cubicBezTo>
                  <a:cubicBezTo>
                    <a:pt x="2119735" y="493550"/>
                    <a:pt x="2101950" y="491762"/>
                    <a:pt x="2084093" y="491646"/>
                  </a:cubicBezTo>
                  <a:close/>
                  <a:moveTo>
                    <a:pt x="442524" y="249"/>
                  </a:moveTo>
                  <a:cubicBezTo>
                    <a:pt x="424682" y="-499"/>
                    <a:pt x="406832" y="427"/>
                    <a:pt x="389029" y="3102"/>
                  </a:cubicBezTo>
                  <a:cubicBezTo>
                    <a:pt x="104187" y="45899"/>
                    <a:pt x="-60662" y="520276"/>
                    <a:pt x="20830" y="1062655"/>
                  </a:cubicBezTo>
                  <a:cubicBezTo>
                    <a:pt x="59030" y="1316894"/>
                    <a:pt x="144576" y="1540946"/>
                    <a:pt x="254026" y="1702840"/>
                  </a:cubicBezTo>
                  <a:lnTo>
                    <a:pt x="318125" y="1779831"/>
                  </a:lnTo>
                  <a:lnTo>
                    <a:pt x="978920" y="1680547"/>
                  </a:lnTo>
                  <a:lnTo>
                    <a:pt x="1017565" y="1588119"/>
                  </a:lnTo>
                  <a:cubicBezTo>
                    <a:pt x="1074607" y="1401210"/>
                    <a:pt x="1090536" y="1161911"/>
                    <a:pt x="1052336" y="907671"/>
                  </a:cubicBezTo>
                  <a:cubicBezTo>
                    <a:pt x="975938" y="399192"/>
                    <a:pt x="710152" y="11465"/>
                    <a:pt x="442524" y="24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&quot;禁止&quot;マーク 34">
              <a:extLst>
                <a:ext uri="{FF2B5EF4-FFF2-40B4-BE49-F238E27FC236}">
                  <a16:creationId xmlns:a16="http://schemas.microsoft.com/office/drawing/2014/main" id="{D311F562-8A1A-4008-B656-A9C86F8E00FC}"/>
                </a:ext>
              </a:extLst>
            </p:cNvPr>
            <p:cNvSpPr/>
            <p:nvPr/>
          </p:nvSpPr>
          <p:spPr bwMode="auto">
            <a:xfrm>
              <a:off x="5856999" y="352099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DC0932EA-C691-4090-9D5B-C807EBE94DFD}"/>
              </a:ext>
            </a:extLst>
          </p:cNvPr>
          <p:cNvGrpSpPr/>
          <p:nvPr/>
        </p:nvGrpSpPr>
        <p:grpSpPr>
          <a:xfrm>
            <a:off x="3800448" y="1049300"/>
            <a:ext cx="2362227" cy="2362225"/>
            <a:chOff x="1911609" y="3439675"/>
            <a:chExt cx="3623931" cy="3623927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89A3C78-C4E0-47B4-B39E-7F6BDE8E0C77}"/>
                </a:ext>
              </a:extLst>
            </p:cNvPr>
            <p:cNvGrpSpPr/>
            <p:nvPr/>
          </p:nvGrpSpPr>
          <p:grpSpPr>
            <a:xfrm>
              <a:off x="1911609" y="3439675"/>
              <a:ext cx="3623931" cy="3623927"/>
              <a:chOff x="2212828" y="4014065"/>
              <a:chExt cx="1629386" cy="1629384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C663E3D-1F42-4592-ABF0-F2810FEFF2D7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A3993CEA-7D54-4233-9B8E-EC0EA963019F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48A74B57-7448-4F03-8198-4380F68383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B52F9E83-C28E-44DC-88F8-B3D639506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" name="&quot;禁止&quot;マーク 20">
                  <a:extLst>
                    <a:ext uri="{FF2B5EF4-FFF2-40B4-BE49-F238E27FC236}">
                      <a16:creationId xmlns:a16="http://schemas.microsoft.com/office/drawing/2014/main" id="{A62BB1A2-0939-4B7F-98F2-153719CD116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&quot;禁止&quot;マーク 18">
                <a:extLst>
                  <a:ext uri="{FF2B5EF4-FFF2-40B4-BE49-F238E27FC236}">
                    <a16:creationId xmlns:a16="http://schemas.microsoft.com/office/drawing/2014/main" id="{AC166EB5-C42D-45E1-A72C-FA9AC6E00A60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949AB185-462D-4AAB-999D-5F1DBB5692F4}"/>
                </a:ext>
              </a:extLst>
            </p:cNvPr>
            <p:cNvGrpSpPr/>
            <p:nvPr/>
          </p:nvGrpSpPr>
          <p:grpSpPr>
            <a:xfrm>
              <a:off x="2915900" y="3968143"/>
              <a:ext cx="1589788" cy="2642220"/>
              <a:chOff x="5446278" y="-1013353"/>
              <a:chExt cx="2509921" cy="4171476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F6C922A-1668-4011-907B-5452F14C014F}"/>
                  </a:ext>
                </a:extLst>
              </p:cNvPr>
              <p:cNvSpPr/>
              <p:nvPr/>
            </p:nvSpPr>
            <p:spPr bwMode="auto">
              <a:xfrm rot="20700000">
                <a:off x="5446278" y="557724"/>
                <a:ext cx="1043084" cy="2600399"/>
              </a:xfrm>
              <a:custGeom>
                <a:avLst/>
                <a:gdLst>
                  <a:gd name="connsiteX0" fmla="*/ 209809 w 1254028"/>
                  <a:gd name="connsiteY0" fmla="*/ 2310051 h 3126280"/>
                  <a:gd name="connsiteX1" fmla="*/ 1044219 w 1254028"/>
                  <a:gd name="connsiteY1" fmla="*/ 2310051 h 3126280"/>
                  <a:gd name="connsiteX2" fmla="*/ 1044219 w 1254028"/>
                  <a:gd name="connsiteY2" fmla="*/ 2709075 h 3126280"/>
                  <a:gd name="connsiteX3" fmla="*/ 627014 w 1254028"/>
                  <a:gd name="connsiteY3" fmla="*/ 3126280 h 3126280"/>
                  <a:gd name="connsiteX4" fmla="*/ 209809 w 1254028"/>
                  <a:gd name="connsiteY4" fmla="*/ 2709075 h 3126280"/>
                  <a:gd name="connsiteX5" fmla="*/ 627014 w 1254028"/>
                  <a:gd name="connsiteY5" fmla="*/ 0 h 3126280"/>
                  <a:gd name="connsiteX6" fmla="*/ 1254028 w 1254028"/>
                  <a:gd name="connsiteY6" fmla="*/ 1193916 h 3126280"/>
                  <a:gd name="connsiteX7" fmla="*/ 1091141 w 1254028"/>
                  <a:gd name="connsiteY7" fmla="*/ 1996679 h 3126280"/>
                  <a:gd name="connsiteX8" fmla="*/ 1028687 w 1254028"/>
                  <a:gd name="connsiteY8" fmla="*/ 2099663 h 3126280"/>
                  <a:gd name="connsiteX9" fmla="*/ 225342 w 1254028"/>
                  <a:gd name="connsiteY9" fmla="*/ 2099663 h 3126280"/>
                  <a:gd name="connsiteX10" fmla="*/ 162887 w 1254028"/>
                  <a:gd name="connsiteY10" fmla="*/ 1996679 h 3126280"/>
                  <a:gd name="connsiteX11" fmla="*/ 0 w 1254028"/>
                  <a:gd name="connsiteY11" fmla="*/ 1193916 h 3126280"/>
                  <a:gd name="connsiteX12" fmla="*/ 627014 w 1254028"/>
                  <a:gd name="connsiteY12" fmla="*/ 0 h 31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4028" h="3126280">
                    <a:moveTo>
                      <a:pt x="209809" y="2310051"/>
                    </a:moveTo>
                    <a:lnTo>
                      <a:pt x="1044219" y="2310051"/>
                    </a:lnTo>
                    <a:lnTo>
                      <a:pt x="1044219" y="2709075"/>
                    </a:lnTo>
                    <a:cubicBezTo>
                      <a:pt x="1044219" y="2939491"/>
                      <a:pt x="857430" y="3126280"/>
                      <a:pt x="627014" y="3126280"/>
                    </a:cubicBezTo>
                    <a:cubicBezTo>
                      <a:pt x="396598" y="3126280"/>
                      <a:pt x="209809" y="2939491"/>
                      <a:pt x="209809" y="2709075"/>
                    </a:cubicBezTo>
                    <a:close/>
                    <a:moveTo>
                      <a:pt x="627014" y="0"/>
                    </a:moveTo>
                    <a:cubicBezTo>
                      <a:pt x="973304" y="0"/>
                      <a:pt x="1254028" y="534534"/>
                      <a:pt x="1254028" y="1193916"/>
                    </a:cubicBezTo>
                    <a:cubicBezTo>
                      <a:pt x="1254028" y="1503002"/>
                      <a:pt x="1192345" y="1784655"/>
                      <a:pt x="1091141" y="1996679"/>
                    </a:cubicBezTo>
                    <a:lnTo>
                      <a:pt x="1028687" y="2099663"/>
                    </a:lnTo>
                    <a:lnTo>
                      <a:pt x="225342" y="2099663"/>
                    </a:lnTo>
                    <a:lnTo>
                      <a:pt x="162887" y="1996679"/>
                    </a:lnTo>
                    <a:cubicBezTo>
                      <a:pt x="61683" y="1784655"/>
                      <a:pt x="0" y="1503002"/>
                      <a:pt x="0" y="1193916"/>
                    </a:cubicBezTo>
                    <a:cubicBezTo>
                      <a:pt x="0" y="534534"/>
                      <a:pt x="280724" y="0"/>
                      <a:pt x="627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608CDCD-02ED-4E42-80F5-49985ADA79F8}"/>
                  </a:ext>
                </a:extLst>
              </p:cNvPr>
              <p:cNvSpPr/>
              <p:nvPr/>
            </p:nvSpPr>
            <p:spPr bwMode="auto">
              <a:xfrm rot="900000">
                <a:off x="6913115" y="-1013353"/>
                <a:ext cx="1043084" cy="2600399"/>
              </a:xfrm>
              <a:custGeom>
                <a:avLst/>
                <a:gdLst>
                  <a:gd name="connsiteX0" fmla="*/ 209809 w 1254028"/>
                  <a:gd name="connsiteY0" fmla="*/ 2310051 h 3126280"/>
                  <a:gd name="connsiteX1" fmla="*/ 1044219 w 1254028"/>
                  <a:gd name="connsiteY1" fmla="*/ 2310051 h 3126280"/>
                  <a:gd name="connsiteX2" fmla="*/ 1044219 w 1254028"/>
                  <a:gd name="connsiteY2" fmla="*/ 2709075 h 3126280"/>
                  <a:gd name="connsiteX3" fmla="*/ 627014 w 1254028"/>
                  <a:gd name="connsiteY3" fmla="*/ 3126280 h 3126280"/>
                  <a:gd name="connsiteX4" fmla="*/ 209809 w 1254028"/>
                  <a:gd name="connsiteY4" fmla="*/ 2709075 h 3126280"/>
                  <a:gd name="connsiteX5" fmla="*/ 627014 w 1254028"/>
                  <a:gd name="connsiteY5" fmla="*/ 0 h 3126280"/>
                  <a:gd name="connsiteX6" fmla="*/ 1254028 w 1254028"/>
                  <a:gd name="connsiteY6" fmla="*/ 1193916 h 3126280"/>
                  <a:gd name="connsiteX7" fmla="*/ 1091141 w 1254028"/>
                  <a:gd name="connsiteY7" fmla="*/ 1996679 h 3126280"/>
                  <a:gd name="connsiteX8" fmla="*/ 1028687 w 1254028"/>
                  <a:gd name="connsiteY8" fmla="*/ 2099663 h 3126280"/>
                  <a:gd name="connsiteX9" fmla="*/ 225342 w 1254028"/>
                  <a:gd name="connsiteY9" fmla="*/ 2099663 h 3126280"/>
                  <a:gd name="connsiteX10" fmla="*/ 162887 w 1254028"/>
                  <a:gd name="connsiteY10" fmla="*/ 1996679 h 3126280"/>
                  <a:gd name="connsiteX11" fmla="*/ 0 w 1254028"/>
                  <a:gd name="connsiteY11" fmla="*/ 1193916 h 3126280"/>
                  <a:gd name="connsiteX12" fmla="*/ 627014 w 1254028"/>
                  <a:gd name="connsiteY12" fmla="*/ 0 h 31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4028" h="3126280">
                    <a:moveTo>
                      <a:pt x="209809" y="2310051"/>
                    </a:moveTo>
                    <a:lnTo>
                      <a:pt x="1044219" y="2310051"/>
                    </a:lnTo>
                    <a:lnTo>
                      <a:pt x="1044219" y="2709075"/>
                    </a:lnTo>
                    <a:cubicBezTo>
                      <a:pt x="1044219" y="2939491"/>
                      <a:pt x="857430" y="3126280"/>
                      <a:pt x="627014" y="3126280"/>
                    </a:cubicBezTo>
                    <a:cubicBezTo>
                      <a:pt x="396598" y="3126280"/>
                      <a:pt x="209809" y="2939491"/>
                      <a:pt x="209809" y="2709075"/>
                    </a:cubicBezTo>
                    <a:close/>
                    <a:moveTo>
                      <a:pt x="627014" y="0"/>
                    </a:moveTo>
                    <a:cubicBezTo>
                      <a:pt x="973304" y="0"/>
                      <a:pt x="1254028" y="534534"/>
                      <a:pt x="1254028" y="1193916"/>
                    </a:cubicBezTo>
                    <a:cubicBezTo>
                      <a:pt x="1254028" y="1503002"/>
                      <a:pt x="1192345" y="1784655"/>
                      <a:pt x="1091141" y="1996679"/>
                    </a:cubicBezTo>
                    <a:lnTo>
                      <a:pt x="1028687" y="2099663"/>
                    </a:lnTo>
                    <a:lnTo>
                      <a:pt x="225342" y="2099663"/>
                    </a:lnTo>
                    <a:lnTo>
                      <a:pt x="162887" y="1996679"/>
                    </a:lnTo>
                    <a:cubicBezTo>
                      <a:pt x="61683" y="1784655"/>
                      <a:pt x="0" y="1503002"/>
                      <a:pt x="0" y="1193916"/>
                    </a:cubicBezTo>
                    <a:cubicBezTo>
                      <a:pt x="0" y="534534"/>
                      <a:pt x="280724" y="0"/>
                      <a:pt x="627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&quot;禁止&quot;マーク 35">
              <a:extLst>
                <a:ext uri="{FF2B5EF4-FFF2-40B4-BE49-F238E27FC236}">
                  <a16:creationId xmlns:a16="http://schemas.microsoft.com/office/drawing/2014/main" id="{07ACA092-2328-4C12-AB11-F38533D96CCC}"/>
                </a:ext>
              </a:extLst>
            </p:cNvPr>
            <p:cNvSpPr/>
            <p:nvPr/>
          </p:nvSpPr>
          <p:spPr bwMode="auto">
            <a:xfrm>
              <a:off x="1992922" y="352099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6603633-FDC3-430E-83E8-1E40953866D3}"/>
              </a:ext>
            </a:extLst>
          </p:cNvPr>
          <p:cNvGrpSpPr/>
          <p:nvPr/>
        </p:nvGrpSpPr>
        <p:grpSpPr>
          <a:xfrm>
            <a:off x="879100" y="3988534"/>
            <a:ext cx="2256219" cy="2208387"/>
            <a:chOff x="-1778981" y="7376894"/>
            <a:chExt cx="3461300" cy="3387921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F1EB8306-2BA6-499E-B978-421785687B06}"/>
                </a:ext>
              </a:extLst>
            </p:cNvPr>
            <p:cNvSpPr/>
            <p:nvPr/>
          </p:nvSpPr>
          <p:spPr bwMode="auto">
            <a:xfrm>
              <a:off x="-1778981" y="7376894"/>
              <a:ext cx="3461300" cy="3387921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7027455-1A5C-471A-9640-C267689199C9}"/>
                </a:ext>
              </a:extLst>
            </p:cNvPr>
            <p:cNvGrpSpPr/>
            <p:nvPr/>
          </p:nvGrpSpPr>
          <p:grpSpPr>
            <a:xfrm>
              <a:off x="-1177255" y="7896773"/>
              <a:ext cx="2338398" cy="2462822"/>
              <a:chOff x="-1057222" y="8023192"/>
              <a:chExt cx="2098332" cy="2209983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FCDDC891-0E1C-4590-8FA3-A18CAE9A511E}"/>
                  </a:ext>
                </a:extLst>
              </p:cNvPr>
              <p:cNvSpPr/>
              <p:nvPr/>
            </p:nvSpPr>
            <p:spPr bwMode="auto">
              <a:xfrm>
                <a:off x="-1057222" y="8023192"/>
                <a:ext cx="973299" cy="2209983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AED50F6-AEC5-45A5-AB7E-34043FA1748E}"/>
                  </a:ext>
                </a:extLst>
              </p:cNvPr>
              <p:cNvSpPr/>
              <p:nvPr/>
            </p:nvSpPr>
            <p:spPr bwMode="auto">
              <a:xfrm>
                <a:off x="67811" y="8023192"/>
                <a:ext cx="973299" cy="2209983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C93A2E3-A08B-4C8D-8569-A04434637A68}"/>
              </a:ext>
            </a:extLst>
          </p:cNvPr>
          <p:cNvGrpSpPr/>
          <p:nvPr/>
        </p:nvGrpSpPr>
        <p:grpSpPr>
          <a:xfrm>
            <a:off x="3869953" y="3988534"/>
            <a:ext cx="2256219" cy="2208387"/>
            <a:chOff x="1992922" y="7376894"/>
            <a:chExt cx="3461300" cy="338792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D796C77-22B5-49BA-98FD-2A2CD2071546}"/>
                </a:ext>
              </a:extLst>
            </p:cNvPr>
            <p:cNvSpPr/>
            <p:nvPr/>
          </p:nvSpPr>
          <p:spPr bwMode="auto">
            <a:xfrm>
              <a:off x="1992922" y="7376894"/>
              <a:ext cx="3461300" cy="3387921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9A0F212-BED2-447F-B5A3-8329ACD90383}"/>
                </a:ext>
              </a:extLst>
            </p:cNvPr>
            <p:cNvGrpSpPr/>
            <p:nvPr/>
          </p:nvGrpSpPr>
          <p:grpSpPr>
            <a:xfrm>
              <a:off x="2915900" y="7770886"/>
              <a:ext cx="1589788" cy="2642220"/>
              <a:chOff x="5446278" y="-1013353"/>
              <a:chExt cx="2509921" cy="4171476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45948BD-BBB6-4E37-B28E-C10533352047}"/>
                  </a:ext>
                </a:extLst>
              </p:cNvPr>
              <p:cNvSpPr/>
              <p:nvPr/>
            </p:nvSpPr>
            <p:spPr bwMode="auto">
              <a:xfrm rot="20700000">
                <a:off x="5446278" y="557724"/>
                <a:ext cx="1043084" cy="2600399"/>
              </a:xfrm>
              <a:custGeom>
                <a:avLst/>
                <a:gdLst>
                  <a:gd name="connsiteX0" fmla="*/ 209809 w 1254028"/>
                  <a:gd name="connsiteY0" fmla="*/ 2310051 h 3126280"/>
                  <a:gd name="connsiteX1" fmla="*/ 1044219 w 1254028"/>
                  <a:gd name="connsiteY1" fmla="*/ 2310051 h 3126280"/>
                  <a:gd name="connsiteX2" fmla="*/ 1044219 w 1254028"/>
                  <a:gd name="connsiteY2" fmla="*/ 2709075 h 3126280"/>
                  <a:gd name="connsiteX3" fmla="*/ 627014 w 1254028"/>
                  <a:gd name="connsiteY3" fmla="*/ 3126280 h 3126280"/>
                  <a:gd name="connsiteX4" fmla="*/ 209809 w 1254028"/>
                  <a:gd name="connsiteY4" fmla="*/ 2709075 h 3126280"/>
                  <a:gd name="connsiteX5" fmla="*/ 627014 w 1254028"/>
                  <a:gd name="connsiteY5" fmla="*/ 0 h 3126280"/>
                  <a:gd name="connsiteX6" fmla="*/ 1254028 w 1254028"/>
                  <a:gd name="connsiteY6" fmla="*/ 1193916 h 3126280"/>
                  <a:gd name="connsiteX7" fmla="*/ 1091141 w 1254028"/>
                  <a:gd name="connsiteY7" fmla="*/ 1996679 h 3126280"/>
                  <a:gd name="connsiteX8" fmla="*/ 1028687 w 1254028"/>
                  <a:gd name="connsiteY8" fmla="*/ 2099663 h 3126280"/>
                  <a:gd name="connsiteX9" fmla="*/ 225342 w 1254028"/>
                  <a:gd name="connsiteY9" fmla="*/ 2099663 h 3126280"/>
                  <a:gd name="connsiteX10" fmla="*/ 162887 w 1254028"/>
                  <a:gd name="connsiteY10" fmla="*/ 1996679 h 3126280"/>
                  <a:gd name="connsiteX11" fmla="*/ 0 w 1254028"/>
                  <a:gd name="connsiteY11" fmla="*/ 1193916 h 3126280"/>
                  <a:gd name="connsiteX12" fmla="*/ 627014 w 1254028"/>
                  <a:gd name="connsiteY12" fmla="*/ 0 h 31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4028" h="3126280">
                    <a:moveTo>
                      <a:pt x="209809" y="2310051"/>
                    </a:moveTo>
                    <a:lnTo>
                      <a:pt x="1044219" y="2310051"/>
                    </a:lnTo>
                    <a:lnTo>
                      <a:pt x="1044219" y="2709075"/>
                    </a:lnTo>
                    <a:cubicBezTo>
                      <a:pt x="1044219" y="2939491"/>
                      <a:pt x="857430" y="3126280"/>
                      <a:pt x="627014" y="3126280"/>
                    </a:cubicBezTo>
                    <a:cubicBezTo>
                      <a:pt x="396598" y="3126280"/>
                      <a:pt x="209809" y="2939491"/>
                      <a:pt x="209809" y="2709075"/>
                    </a:cubicBezTo>
                    <a:close/>
                    <a:moveTo>
                      <a:pt x="627014" y="0"/>
                    </a:moveTo>
                    <a:cubicBezTo>
                      <a:pt x="973304" y="0"/>
                      <a:pt x="1254028" y="534534"/>
                      <a:pt x="1254028" y="1193916"/>
                    </a:cubicBezTo>
                    <a:cubicBezTo>
                      <a:pt x="1254028" y="1503002"/>
                      <a:pt x="1192345" y="1784655"/>
                      <a:pt x="1091141" y="1996679"/>
                    </a:cubicBezTo>
                    <a:lnTo>
                      <a:pt x="1028687" y="2099663"/>
                    </a:lnTo>
                    <a:lnTo>
                      <a:pt x="225342" y="2099663"/>
                    </a:lnTo>
                    <a:lnTo>
                      <a:pt x="162887" y="1996679"/>
                    </a:lnTo>
                    <a:cubicBezTo>
                      <a:pt x="61683" y="1784655"/>
                      <a:pt x="0" y="1503002"/>
                      <a:pt x="0" y="1193916"/>
                    </a:cubicBezTo>
                    <a:cubicBezTo>
                      <a:pt x="0" y="534534"/>
                      <a:pt x="280724" y="0"/>
                      <a:pt x="627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C3E4321-21DB-4A2F-B54D-02A82E3B9122}"/>
                  </a:ext>
                </a:extLst>
              </p:cNvPr>
              <p:cNvSpPr/>
              <p:nvPr/>
            </p:nvSpPr>
            <p:spPr bwMode="auto">
              <a:xfrm rot="900000">
                <a:off x="6913115" y="-1013353"/>
                <a:ext cx="1043084" cy="2600399"/>
              </a:xfrm>
              <a:custGeom>
                <a:avLst/>
                <a:gdLst>
                  <a:gd name="connsiteX0" fmla="*/ 209809 w 1254028"/>
                  <a:gd name="connsiteY0" fmla="*/ 2310051 h 3126280"/>
                  <a:gd name="connsiteX1" fmla="*/ 1044219 w 1254028"/>
                  <a:gd name="connsiteY1" fmla="*/ 2310051 h 3126280"/>
                  <a:gd name="connsiteX2" fmla="*/ 1044219 w 1254028"/>
                  <a:gd name="connsiteY2" fmla="*/ 2709075 h 3126280"/>
                  <a:gd name="connsiteX3" fmla="*/ 627014 w 1254028"/>
                  <a:gd name="connsiteY3" fmla="*/ 3126280 h 3126280"/>
                  <a:gd name="connsiteX4" fmla="*/ 209809 w 1254028"/>
                  <a:gd name="connsiteY4" fmla="*/ 2709075 h 3126280"/>
                  <a:gd name="connsiteX5" fmla="*/ 627014 w 1254028"/>
                  <a:gd name="connsiteY5" fmla="*/ 0 h 3126280"/>
                  <a:gd name="connsiteX6" fmla="*/ 1254028 w 1254028"/>
                  <a:gd name="connsiteY6" fmla="*/ 1193916 h 3126280"/>
                  <a:gd name="connsiteX7" fmla="*/ 1091141 w 1254028"/>
                  <a:gd name="connsiteY7" fmla="*/ 1996679 h 3126280"/>
                  <a:gd name="connsiteX8" fmla="*/ 1028687 w 1254028"/>
                  <a:gd name="connsiteY8" fmla="*/ 2099663 h 3126280"/>
                  <a:gd name="connsiteX9" fmla="*/ 225342 w 1254028"/>
                  <a:gd name="connsiteY9" fmla="*/ 2099663 h 3126280"/>
                  <a:gd name="connsiteX10" fmla="*/ 162887 w 1254028"/>
                  <a:gd name="connsiteY10" fmla="*/ 1996679 h 3126280"/>
                  <a:gd name="connsiteX11" fmla="*/ 0 w 1254028"/>
                  <a:gd name="connsiteY11" fmla="*/ 1193916 h 3126280"/>
                  <a:gd name="connsiteX12" fmla="*/ 627014 w 1254028"/>
                  <a:gd name="connsiteY12" fmla="*/ 0 h 312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4028" h="3126280">
                    <a:moveTo>
                      <a:pt x="209809" y="2310051"/>
                    </a:moveTo>
                    <a:lnTo>
                      <a:pt x="1044219" y="2310051"/>
                    </a:lnTo>
                    <a:lnTo>
                      <a:pt x="1044219" y="2709075"/>
                    </a:lnTo>
                    <a:cubicBezTo>
                      <a:pt x="1044219" y="2939491"/>
                      <a:pt x="857430" y="3126280"/>
                      <a:pt x="627014" y="3126280"/>
                    </a:cubicBezTo>
                    <a:cubicBezTo>
                      <a:pt x="396598" y="3126280"/>
                      <a:pt x="209809" y="2939491"/>
                      <a:pt x="209809" y="2709075"/>
                    </a:cubicBezTo>
                    <a:close/>
                    <a:moveTo>
                      <a:pt x="627014" y="0"/>
                    </a:moveTo>
                    <a:cubicBezTo>
                      <a:pt x="973304" y="0"/>
                      <a:pt x="1254028" y="534534"/>
                      <a:pt x="1254028" y="1193916"/>
                    </a:cubicBezTo>
                    <a:cubicBezTo>
                      <a:pt x="1254028" y="1503002"/>
                      <a:pt x="1192345" y="1784655"/>
                      <a:pt x="1091141" y="1996679"/>
                    </a:cubicBezTo>
                    <a:lnTo>
                      <a:pt x="1028687" y="2099663"/>
                    </a:lnTo>
                    <a:lnTo>
                      <a:pt x="225342" y="2099663"/>
                    </a:lnTo>
                    <a:lnTo>
                      <a:pt x="162887" y="1996679"/>
                    </a:lnTo>
                    <a:cubicBezTo>
                      <a:pt x="61683" y="1784655"/>
                      <a:pt x="0" y="1503002"/>
                      <a:pt x="0" y="1193916"/>
                    </a:cubicBezTo>
                    <a:cubicBezTo>
                      <a:pt x="0" y="534534"/>
                      <a:pt x="280724" y="0"/>
                      <a:pt x="6270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777CE55-2B16-44D7-B9DA-DE69AB5318BB}"/>
              </a:ext>
            </a:extLst>
          </p:cNvPr>
          <p:cNvGrpSpPr/>
          <p:nvPr/>
        </p:nvGrpSpPr>
        <p:grpSpPr>
          <a:xfrm>
            <a:off x="6816901" y="3988534"/>
            <a:ext cx="2256219" cy="2208387"/>
            <a:chOff x="5835220" y="7376894"/>
            <a:chExt cx="3461300" cy="338792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E35EAFD-6734-4DF0-901D-57F0780494CB}"/>
                </a:ext>
              </a:extLst>
            </p:cNvPr>
            <p:cNvSpPr/>
            <p:nvPr/>
          </p:nvSpPr>
          <p:spPr bwMode="auto">
            <a:xfrm>
              <a:off x="5835220" y="7376894"/>
              <a:ext cx="3461300" cy="3387921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8FEE3F4-192C-4773-B21B-F616EE0FC943}"/>
                </a:ext>
              </a:extLst>
            </p:cNvPr>
            <p:cNvSpPr/>
            <p:nvPr/>
          </p:nvSpPr>
          <p:spPr bwMode="auto">
            <a:xfrm flipH="1">
              <a:off x="6548024" y="7829163"/>
              <a:ext cx="2035692" cy="2496636"/>
            </a:xfrm>
            <a:custGeom>
              <a:avLst/>
              <a:gdLst>
                <a:gd name="connsiteX0" fmla="*/ 1420066 w 2489938"/>
                <a:gd name="connsiteY0" fmla="*/ 2313102 h 3053739"/>
                <a:gd name="connsiteX1" fmla="*/ 1354938 w 2489938"/>
                <a:gd name="connsiteY1" fmla="*/ 2638552 h 3053739"/>
                <a:gd name="connsiteX2" fmla="*/ 1627121 w 2489938"/>
                <a:gd name="connsiteY2" fmla="*/ 3046926 h 3053739"/>
                <a:gd name="connsiteX3" fmla="*/ 2035496 w 2489938"/>
                <a:gd name="connsiteY3" fmla="*/ 2774743 h 3053739"/>
                <a:gd name="connsiteX4" fmla="*/ 2100624 w 2489938"/>
                <a:gd name="connsiteY4" fmla="*/ 2449293 h 3053739"/>
                <a:gd name="connsiteX5" fmla="*/ 1017698 w 2489938"/>
                <a:gd name="connsiteY5" fmla="*/ 1851683 h 3053739"/>
                <a:gd name="connsiteX6" fmla="*/ 331351 w 2489938"/>
                <a:gd name="connsiteY6" fmla="*/ 1954806 h 3053739"/>
                <a:gd name="connsiteX7" fmla="*/ 380665 w 2489938"/>
                <a:gd name="connsiteY7" fmla="*/ 2283025 h 3053739"/>
                <a:gd name="connsiteX8" fmla="*/ 775401 w 2489938"/>
                <a:gd name="connsiteY8" fmla="*/ 2574637 h 3053739"/>
                <a:gd name="connsiteX9" fmla="*/ 1067013 w 2489938"/>
                <a:gd name="connsiteY9" fmla="*/ 2179902 h 3053739"/>
                <a:gd name="connsiteX10" fmla="*/ 2084093 w 2489938"/>
                <a:gd name="connsiteY10" fmla="*/ 491646 h 3053739"/>
                <a:gd name="connsiteX11" fmla="*/ 1431116 w 2489938"/>
                <a:gd name="connsiteY11" fmla="*/ 1368520 h 3053739"/>
                <a:gd name="connsiteX12" fmla="*/ 1432943 w 2489938"/>
                <a:gd name="connsiteY12" fmla="*/ 2049852 h 3053739"/>
                <a:gd name="connsiteX13" fmla="*/ 1467073 w 2489938"/>
                <a:gd name="connsiteY13" fmla="*/ 2144041 h 3053739"/>
                <a:gd name="connsiteX14" fmla="*/ 2122294 w 2489938"/>
                <a:gd name="connsiteY14" fmla="*/ 2275162 h 3053739"/>
                <a:gd name="connsiteX15" fmla="*/ 2190042 w 2489938"/>
                <a:gd name="connsiteY15" fmla="*/ 2201360 h 3053739"/>
                <a:gd name="connsiteX16" fmla="*/ 2453921 w 2489938"/>
                <a:gd name="connsiteY16" fmla="*/ 1573200 h 3053739"/>
                <a:gd name="connsiteX17" fmla="*/ 2137387 w 2489938"/>
                <a:gd name="connsiteY17" fmla="*/ 497082 h 3053739"/>
                <a:gd name="connsiteX18" fmla="*/ 2084093 w 2489938"/>
                <a:gd name="connsiteY18" fmla="*/ 491646 h 3053739"/>
                <a:gd name="connsiteX19" fmla="*/ 442524 w 2489938"/>
                <a:gd name="connsiteY19" fmla="*/ 249 h 3053739"/>
                <a:gd name="connsiteX20" fmla="*/ 389029 w 2489938"/>
                <a:gd name="connsiteY20" fmla="*/ 3102 h 3053739"/>
                <a:gd name="connsiteX21" fmla="*/ 20830 w 2489938"/>
                <a:gd name="connsiteY21" fmla="*/ 1062655 h 3053739"/>
                <a:gd name="connsiteX22" fmla="*/ 254026 w 2489938"/>
                <a:gd name="connsiteY22" fmla="*/ 1702840 h 3053739"/>
                <a:gd name="connsiteX23" fmla="*/ 318125 w 2489938"/>
                <a:gd name="connsiteY23" fmla="*/ 1779831 h 3053739"/>
                <a:gd name="connsiteX24" fmla="*/ 978920 w 2489938"/>
                <a:gd name="connsiteY24" fmla="*/ 1680547 h 3053739"/>
                <a:gd name="connsiteX25" fmla="*/ 1017565 w 2489938"/>
                <a:gd name="connsiteY25" fmla="*/ 1588119 h 3053739"/>
                <a:gd name="connsiteX26" fmla="*/ 1052336 w 2489938"/>
                <a:gd name="connsiteY26" fmla="*/ 907671 h 3053739"/>
                <a:gd name="connsiteX27" fmla="*/ 442524 w 2489938"/>
                <a:gd name="connsiteY27" fmla="*/ 249 h 305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89938" h="3053739">
                  <a:moveTo>
                    <a:pt x="1420066" y="2313102"/>
                  </a:moveTo>
                  <a:lnTo>
                    <a:pt x="1354938" y="2638552"/>
                  </a:lnTo>
                  <a:cubicBezTo>
                    <a:pt x="1317330" y="2826483"/>
                    <a:pt x="1439190" y="3009318"/>
                    <a:pt x="1627121" y="3046926"/>
                  </a:cubicBezTo>
                  <a:cubicBezTo>
                    <a:pt x="1815052" y="3084535"/>
                    <a:pt x="1997888" y="2962674"/>
                    <a:pt x="2035496" y="2774743"/>
                  </a:cubicBezTo>
                  <a:lnTo>
                    <a:pt x="2100624" y="2449293"/>
                  </a:lnTo>
                  <a:close/>
                  <a:moveTo>
                    <a:pt x="1017698" y="1851683"/>
                  </a:moveTo>
                  <a:lnTo>
                    <a:pt x="331351" y="1954806"/>
                  </a:lnTo>
                  <a:lnTo>
                    <a:pt x="380665" y="2283025"/>
                  </a:lnTo>
                  <a:cubicBezTo>
                    <a:pt x="409142" y="2472555"/>
                    <a:pt x="585871" y="2603114"/>
                    <a:pt x="775401" y="2574637"/>
                  </a:cubicBezTo>
                  <a:cubicBezTo>
                    <a:pt x="964931" y="2546161"/>
                    <a:pt x="1095490" y="2369431"/>
                    <a:pt x="1067013" y="2179902"/>
                  </a:cubicBezTo>
                  <a:close/>
                  <a:moveTo>
                    <a:pt x="2084093" y="491646"/>
                  </a:moveTo>
                  <a:cubicBezTo>
                    <a:pt x="1816236" y="489907"/>
                    <a:pt x="1532012" y="864330"/>
                    <a:pt x="1431116" y="1368520"/>
                  </a:cubicBezTo>
                  <a:cubicBezTo>
                    <a:pt x="1380667" y="1620615"/>
                    <a:pt x="1385006" y="1860404"/>
                    <a:pt x="1432943" y="2049852"/>
                  </a:cubicBezTo>
                  <a:lnTo>
                    <a:pt x="1467073" y="2144041"/>
                  </a:lnTo>
                  <a:lnTo>
                    <a:pt x="2122294" y="2275162"/>
                  </a:lnTo>
                  <a:lnTo>
                    <a:pt x="2190042" y="2201360"/>
                  </a:lnTo>
                  <a:cubicBezTo>
                    <a:pt x="2307192" y="2044948"/>
                    <a:pt x="2403472" y="1825295"/>
                    <a:pt x="2453921" y="1573200"/>
                  </a:cubicBezTo>
                  <a:cubicBezTo>
                    <a:pt x="2561544" y="1035397"/>
                    <a:pt x="2419827" y="553603"/>
                    <a:pt x="2137387" y="497082"/>
                  </a:cubicBezTo>
                  <a:cubicBezTo>
                    <a:pt x="2119735" y="493550"/>
                    <a:pt x="2101950" y="491762"/>
                    <a:pt x="2084093" y="491646"/>
                  </a:cubicBezTo>
                  <a:close/>
                  <a:moveTo>
                    <a:pt x="442524" y="249"/>
                  </a:moveTo>
                  <a:cubicBezTo>
                    <a:pt x="424682" y="-499"/>
                    <a:pt x="406832" y="427"/>
                    <a:pt x="389029" y="3102"/>
                  </a:cubicBezTo>
                  <a:cubicBezTo>
                    <a:pt x="104187" y="45899"/>
                    <a:pt x="-60662" y="520276"/>
                    <a:pt x="20830" y="1062655"/>
                  </a:cubicBezTo>
                  <a:cubicBezTo>
                    <a:pt x="59030" y="1316894"/>
                    <a:pt x="144576" y="1540946"/>
                    <a:pt x="254026" y="1702840"/>
                  </a:cubicBezTo>
                  <a:lnTo>
                    <a:pt x="318125" y="1779831"/>
                  </a:lnTo>
                  <a:lnTo>
                    <a:pt x="978920" y="1680547"/>
                  </a:lnTo>
                  <a:lnTo>
                    <a:pt x="1017565" y="1588119"/>
                  </a:lnTo>
                  <a:cubicBezTo>
                    <a:pt x="1074607" y="1401210"/>
                    <a:pt x="1090536" y="1161911"/>
                    <a:pt x="1052336" y="907671"/>
                  </a:cubicBezTo>
                  <a:cubicBezTo>
                    <a:pt x="975938" y="399192"/>
                    <a:pt x="710152" y="11465"/>
                    <a:pt x="442524" y="24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14C2B014-7D17-4D06-8553-0DA408B8E1B9}"/>
              </a:ext>
            </a:extLst>
          </p:cNvPr>
          <p:cNvGrpSpPr/>
          <p:nvPr/>
        </p:nvGrpSpPr>
        <p:grpSpPr>
          <a:xfrm>
            <a:off x="976238" y="3902630"/>
            <a:ext cx="2061944" cy="2384276"/>
            <a:chOff x="976238" y="3902630"/>
            <a:chExt cx="2061944" cy="238427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D65E0CF-6AE3-4503-A082-1060EE7EEBBF}"/>
                </a:ext>
              </a:extLst>
            </p:cNvPr>
            <p:cNvGrpSpPr/>
            <p:nvPr/>
          </p:nvGrpSpPr>
          <p:grpSpPr>
            <a:xfrm>
              <a:off x="976238" y="3902630"/>
              <a:ext cx="2061944" cy="2018228"/>
              <a:chOff x="-1778981" y="7376894"/>
              <a:chExt cx="3461300" cy="3387921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789E556-7D77-4D69-8CF9-8E711B8B38A0}"/>
                  </a:ext>
                </a:extLst>
              </p:cNvPr>
              <p:cNvSpPr/>
              <p:nvPr/>
            </p:nvSpPr>
            <p:spPr bwMode="auto">
              <a:xfrm>
                <a:off x="-1778981" y="7376894"/>
                <a:ext cx="3461300" cy="3387921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A8AA553F-6E0E-4AFB-BE30-FC2CE5BB4F32}"/>
                  </a:ext>
                </a:extLst>
              </p:cNvPr>
              <p:cNvGrpSpPr/>
              <p:nvPr/>
            </p:nvGrpSpPr>
            <p:grpSpPr>
              <a:xfrm>
                <a:off x="-1177255" y="7896773"/>
                <a:ext cx="2338398" cy="2462822"/>
                <a:chOff x="-1057222" y="8023192"/>
                <a:chExt cx="2098332" cy="2209983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32D5080-93DB-490E-B44C-44B2B373A341}"/>
                    </a:ext>
                  </a:extLst>
                </p:cNvPr>
                <p:cNvSpPr/>
                <p:nvPr/>
              </p:nvSpPr>
              <p:spPr bwMode="auto">
                <a:xfrm>
                  <a:off x="-1057222" y="8023192"/>
                  <a:ext cx="973299" cy="2209983"/>
                </a:xfrm>
                <a:custGeom>
                  <a:avLst/>
                  <a:gdLst>
                    <a:gd name="connsiteX0" fmla="*/ 178667 w 1170130"/>
                    <a:gd name="connsiteY0" fmla="*/ 2032579 h 2656910"/>
                    <a:gd name="connsiteX1" fmla="*/ 991461 w 1170130"/>
                    <a:gd name="connsiteY1" fmla="*/ 2032579 h 2656910"/>
                    <a:gd name="connsiteX2" fmla="*/ 968944 w 1170130"/>
                    <a:gd name="connsiteY2" fmla="*/ 2190270 h 2656910"/>
                    <a:gd name="connsiteX3" fmla="*/ 965971 w 1170130"/>
                    <a:gd name="connsiteY3" fmla="*/ 2190270 h 2656910"/>
                    <a:gd name="connsiteX4" fmla="*/ 962024 w 1170130"/>
                    <a:gd name="connsiteY4" fmla="*/ 2243014 h 2656910"/>
                    <a:gd name="connsiteX5" fmla="*/ 585065 w 1170130"/>
                    <a:gd name="connsiteY5" fmla="*/ 2656910 h 2656910"/>
                    <a:gd name="connsiteX6" fmla="*/ 208106 w 1170130"/>
                    <a:gd name="connsiteY6" fmla="*/ 2243014 h 2656910"/>
                    <a:gd name="connsiteX7" fmla="*/ 204160 w 1170130"/>
                    <a:gd name="connsiteY7" fmla="*/ 2190270 h 2656910"/>
                    <a:gd name="connsiteX8" fmla="*/ 201184 w 1170130"/>
                    <a:gd name="connsiteY8" fmla="*/ 2190270 h 2656910"/>
                    <a:gd name="connsiteX9" fmla="*/ 585065 w 1170130"/>
                    <a:gd name="connsiteY9" fmla="*/ 0 h 2656910"/>
                    <a:gd name="connsiteX10" fmla="*/ 1170130 w 1170130"/>
                    <a:gd name="connsiteY10" fmla="*/ 742583 h 2656910"/>
                    <a:gd name="connsiteX11" fmla="*/ 1158244 w 1170130"/>
                    <a:gd name="connsiteY11" fmla="*/ 892239 h 2656910"/>
                    <a:gd name="connsiteX12" fmla="*/ 1148206 w 1170130"/>
                    <a:gd name="connsiteY12" fmla="*/ 933280 h 2656910"/>
                    <a:gd name="connsiteX13" fmla="*/ 1148434 w 1170130"/>
                    <a:gd name="connsiteY13" fmla="*/ 933280 h 2656910"/>
                    <a:gd name="connsiteX14" fmla="*/ 1011870 w 1170130"/>
                    <a:gd name="connsiteY14" fmla="*/ 1889655 h 2656910"/>
                    <a:gd name="connsiteX15" fmla="*/ 158258 w 1170130"/>
                    <a:gd name="connsiteY15" fmla="*/ 1889655 h 2656910"/>
                    <a:gd name="connsiteX16" fmla="*/ 21694 w 1170130"/>
                    <a:gd name="connsiteY16" fmla="*/ 933280 h 2656910"/>
                    <a:gd name="connsiteX17" fmla="*/ 21924 w 1170130"/>
                    <a:gd name="connsiteY17" fmla="*/ 933280 h 2656910"/>
                    <a:gd name="connsiteX18" fmla="*/ 11887 w 1170130"/>
                    <a:gd name="connsiteY18" fmla="*/ 892239 h 2656910"/>
                    <a:gd name="connsiteX19" fmla="*/ 0 w 1170130"/>
                    <a:gd name="connsiteY19" fmla="*/ 742583 h 2656910"/>
                    <a:gd name="connsiteX20" fmla="*/ 585065 w 1170130"/>
                    <a:gd name="connsiteY20" fmla="*/ 0 h 2656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70130" h="2656910">
                      <a:moveTo>
                        <a:pt x="178667" y="2032579"/>
                      </a:moveTo>
                      <a:lnTo>
                        <a:pt x="991461" y="2032579"/>
                      </a:lnTo>
                      <a:lnTo>
                        <a:pt x="968944" y="2190270"/>
                      </a:lnTo>
                      <a:lnTo>
                        <a:pt x="965971" y="2190270"/>
                      </a:lnTo>
                      <a:lnTo>
                        <a:pt x="962024" y="2243014"/>
                      </a:lnTo>
                      <a:cubicBezTo>
                        <a:pt x="926145" y="2479224"/>
                        <a:pt x="771008" y="2656910"/>
                        <a:pt x="585065" y="2656910"/>
                      </a:cubicBezTo>
                      <a:cubicBezTo>
                        <a:pt x="399122" y="2656910"/>
                        <a:pt x="243985" y="2479224"/>
                        <a:pt x="208106" y="2243014"/>
                      </a:cubicBezTo>
                      <a:lnTo>
                        <a:pt x="204160" y="2190270"/>
                      </a:lnTo>
                      <a:lnTo>
                        <a:pt x="201184" y="2190270"/>
                      </a:lnTo>
                      <a:close/>
                      <a:moveTo>
                        <a:pt x="585065" y="0"/>
                      </a:moveTo>
                      <a:cubicBezTo>
                        <a:pt x="908187" y="0"/>
                        <a:pt x="1170130" y="332466"/>
                        <a:pt x="1170130" y="742583"/>
                      </a:cubicBezTo>
                      <a:cubicBezTo>
                        <a:pt x="1170130" y="793848"/>
                        <a:pt x="1166037" y="843899"/>
                        <a:pt x="1158244" y="892239"/>
                      </a:cubicBezTo>
                      <a:lnTo>
                        <a:pt x="1148206" y="933280"/>
                      </a:lnTo>
                      <a:lnTo>
                        <a:pt x="1148434" y="933280"/>
                      </a:lnTo>
                      <a:lnTo>
                        <a:pt x="1011870" y="1889655"/>
                      </a:lnTo>
                      <a:lnTo>
                        <a:pt x="158258" y="1889655"/>
                      </a:lnTo>
                      <a:lnTo>
                        <a:pt x="21694" y="933280"/>
                      </a:lnTo>
                      <a:lnTo>
                        <a:pt x="21924" y="933280"/>
                      </a:lnTo>
                      <a:lnTo>
                        <a:pt x="11887" y="892239"/>
                      </a:lnTo>
                      <a:cubicBezTo>
                        <a:pt x="4093" y="843899"/>
                        <a:pt x="0" y="793848"/>
                        <a:pt x="0" y="742583"/>
                      </a:cubicBezTo>
                      <a:cubicBezTo>
                        <a:pt x="0" y="332466"/>
                        <a:pt x="261943" y="0"/>
                        <a:pt x="585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48269F7-5331-410B-B53C-D115C5F3F7CD}"/>
                    </a:ext>
                  </a:extLst>
                </p:cNvPr>
                <p:cNvSpPr/>
                <p:nvPr/>
              </p:nvSpPr>
              <p:spPr bwMode="auto">
                <a:xfrm>
                  <a:off x="67811" y="8023192"/>
                  <a:ext cx="973299" cy="2209983"/>
                </a:xfrm>
                <a:custGeom>
                  <a:avLst/>
                  <a:gdLst>
                    <a:gd name="connsiteX0" fmla="*/ 178667 w 1170130"/>
                    <a:gd name="connsiteY0" fmla="*/ 2032579 h 2656910"/>
                    <a:gd name="connsiteX1" fmla="*/ 991461 w 1170130"/>
                    <a:gd name="connsiteY1" fmla="*/ 2032579 h 2656910"/>
                    <a:gd name="connsiteX2" fmla="*/ 968944 w 1170130"/>
                    <a:gd name="connsiteY2" fmla="*/ 2190270 h 2656910"/>
                    <a:gd name="connsiteX3" fmla="*/ 965971 w 1170130"/>
                    <a:gd name="connsiteY3" fmla="*/ 2190270 h 2656910"/>
                    <a:gd name="connsiteX4" fmla="*/ 962024 w 1170130"/>
                    <a:gd name="connsiteY4" fmla="*/ 2243014 h 2656910"/>
                    <a:gd name="connsiteX5" fmla="*/ 585065 w 1170130"/>
                    <a:gd name="connsiteY5" fmla="*/ 2656910 h 2656910"/>
                    <a:gd name="connsiteX6" fmla="*/ 208106 w 1170130"/>
                    <a:gd name="connsiteY6" fmla="*/ 2243014 h 2656910"/>
                    <a:gd name="connsiteX7" fmla="*/ 204160 w 1170130"/>
                    <a:gd name="connsiteY7" fmla="*/ 2190270 h 2656910"/>
                    <a:gd name="connsiteX8" fmla="*/ 201184 w 1170130"/>
                    <a:gd name="connsiteY8" fmla="*/ 2190270 h 2656910"/>
                    <a:gd name="connsiteX9" fmla="*/ 585065 w 1170130"/>
                    <a:gd name="connsiteY9" fmla="*/ 0 h 2656910"/>
                    <a:gd name="connsiteX10" fmla="*/ 1170130 w 1170130"/>
                    <a:gd name="connsiteY10" fmla="*/ 742583 h 2656910"/>
                    <a:gd name="connsiteX11" fmla="*/ 1158244 w 1170130"/>
                    <a:gd name="connsiteY11" fmla="*/ 892239 h 2656910"/>
                    <a:gd name="connsiteX12" fmla="*/ 1148206 w 1170130"/>
                    <a:gd name="connsiteY12" fmla="*/ 933280 h 2656910"/>
                    <a:gd name="connsiteX13" fmla="*/ 1148434 w 1170130"/>
                    <a:gd name="connsiteY13" fmla="*/ 933280 h 2656910"/>
                    <a:gd name="connsiteX14" fmla="*/ 1011870 w 1170130"/>
                    <a:gd name="connsiteY14" fmla="*/ 1889655 h 2656910"/>
                    <a:gd name="connsiteX15" fmla="*/ 158258 w 1170130"/>
                    <a:gd name="connsiteY15" fmla="*/ 1889655 h 2656910"/>
                    <a:gd name="connsiteX16" fmla="*/ 21694 w 1170130"/>
                    <a:gd name="connsiteY16" fmla="*/ 933280 h 2656910"/>
                    <a:gd name="connsiteX17" fmla="*/ 21924 w 1170130"/>
                    <a:gd name="connsiteY17" fmla="*/ 933280 h 2656910"/>
                    <a:gd name="connsiteX18" fmla="*/ 11887 w 1170130"/>
                    <a:gd name="connsiteY18" fmla="*/ 892239 h 2656910"/>
                    <a:gd name="connsiteX19" fmla="*/ 0 w 1170130"/>
                    <a:gd name="connsiteY19" fmla="*/ 742583 h 2656910"/>
                    <a:gd name="connsiteX20" fmla="*/ 585065 w 1170130"/>
                    <a:gd name="connsiteY20" fmla="*/ 0 h 2656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70130" h="2656910">
                      <a:moveTo>
                        <a:pt x="178667" y="2032579"/>
                      </a:moveTo>
                      <a:lnTo>
                        <a:pt x="991461" y="2032579"/>
                      </a:lnTo>
                      <a:lnTo>
                        <a:pt x="968944" y="2190270"/>
                      </a:lnTo>
                      <a:lnTo>
                        <a:pt x="965971" y="2190270"/>
                      </a:lnTo>
                      <a:lnTo>
                        <a:pt x="962024" y="2243014"/>
                      </a:lnTo>
                      <a:cubicBezTo>
                        <a:pt x="926145" y="2479224"/>
                        <a:pt x="771008" y="2656910"/>
                        <a:pt x="585065" y="2656910"/>
                      </a:cubicBezTo>
                      <a:cubicBezTo>
                        <a:pt x="399122" y="2656910"/>
                        <a:pt x="243985" y="2479224"/>
                        <a:pt x="208106" y="2243014"/>
                      </a:cubicBezTo>
                      <a:lnTo>
                        <a:pt x="204160" y="2190270"/>
                      </a:lnTo>
                      <a:lnTo>
                        <a:pt x="201184" y="2190270"/>
                      </a:lnTo>
                      <a:close/>
                      <a:moveTo>
                        <a:pt x="585065" y="0"/>
                      </a:moveTo>
                      <a:cubicBezTo>
                        <a:pt x="908187" y="0"/>
                        <a:pt x="1170130" y="332466"/>
                        <a:pt x="1170130" y="742583"/>
                      </a:cubicBezTo>
                      <a:cubicBezTo>
                        <a:pt x="1170130" y="793848"/>
                        <a:pt x="1166037" y="843899"/>
                        <a:pt x="1158244" y="892239"/>
                      </a:cubicBezTo>
                      <a:lnTo>
                        <a:pt x="1148206" y="933280"/>
                      </a:lnTo>
                      <a:lnTo>
                        <a:pt x="1148434" y="933280"/>
                      </a:lnTo>
                      <a:lnTo>
                        <a:pt x="1011870" y="1889655"/>
                      </a:lnTo>
                      <a:lnTo>
                        <a:pt x="158258" y="1889655"/>
                      </a:lnTo>
                      <a:lnTo>
                        <a:pt x="21694" y="933280"/>
                      </a:lnTo>
                      <a:lnTo>
                        <a:pt x="21924" y="933280"/>
                      </a:lnTo>
                      <a:lnTo>
                        <a:pt x="11887" y="892239"/>
                      </a:lnTo>
                      <a:cubicBezTo>
                        <a:pt x="4093" y="843899"/>
                        <a:pt x="0" y="793848"/>
                        <a:pt x="0" y="742583"/>
                      </a:cubicBezTo>
                      <a:cubicBezTo>
                        <a:pt x="0" y="332466"/>
                        <a:pt x="261943" y="0"/>
                        <a:pt x="585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9B9AF22-508E-4451-A22A-4D33609846B2}"/>
                </a:ext>
              </a:extLst>
            </p:cNvPr>
            <p:cNvSpPr txBox="1"/>
            <p:nvPr/>
          </p:nvSpPr>
          <p:spPr>
            <a:xfrm>
              <a:off x="1414568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3B24CFB-A8C1-457E-8102-0D5FEED6AC7F}"/>
              </a:ext>
            </a:extLst>
          </p:cNvPr>
          <p:cNvGrpSpPr/>
          <p:nvPr/>
        </p:nvGrpSpPr>
        <p:grpSpPr>
          <a:xfrm>
            <a:off x="3967091" y="3902630"/>
            <a:ext cx="2061944" cy="2384276"/>
            <a:chOff x="3967091" y="3902630"/>
            <a:chExt cx="2061944" cy="2384276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F577D2F0-BCE3-414F-8FF9-C82423E5E18C}"/>
                </a:ext>
              </a:extLst>
            </p:cNvPr>
            <p:cNvGrpSpPr/>
            <p:nvPr/>
          </p:nvGrpSpPr>
          <p:grpSpPr>
            <a:xfrm>
              <a:off x="3967091" y="3902630"/>
              <a:ext cx="2061944" cy="2018228"/>
              <a:chOff x="1992922" y="7376894"/>
              <a:chExt cx="3461300" cy="3387921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54AF4B4-119C-4578-A42B-C32D2B1426E4}"/>
                  </a:ext>
                </a:extLst>
              </p:cNvPr>
              <p:cNvSpPr/>
              <p:nvPr/>
            </p:nvSpPr>
            <p:spPr bwMode="auto">
              <a:xfrm>
                <a:off x="1992922" y="7376894"/>
                <a:ext cx="3461300" cy="3387921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2B8CFA34-6B5E-4A51-9D94-D66FEDFC7184}"/>
                  </a:ext>
                </a:extLst>
              </p:cNvPr>
              <p:cNvGrpSpPr/>
              <p:nvPr/>
            </p:nvGrpSpPr>
            <p:grpSpPr>
              <a:xfrm>
                <a:off x="2915900" y="7770886"/>
                <a:ext cx="1589788" cy="2642220"/>
                <a:chOff x="5446278" y="-1013353"/>
                <a:chExt cx="2509921" cy="4171476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478B8CB1-0E7D-4ED1-95D4-B7C5FD25499C}"/>
                    </a:ext>
                  </a:extLst>
                </p:cNvPr>
                <p:cNvSpPr/>
                <p:nvPr/>
              </p:nvSpPr>
              <p:spPr bwMode="auto">
                <a:xfrm rot="20700000">
                  <a:off x="5446278" y="557724"/>
                  <a:ext cx="1043084" cy="2600399"/>
                </a:xfrm>
                <a:custGeom>
                  <a:avLst/>
                  <a:gdLst>
                    <a:gd name="connsiteX0" fmla="*/ 209809 w 1254028"/>
                    <a:gd name="connsiteY0" fmla="*/ 2310051 h 3126280"/>
                    <a:gd name="connsiteX1" fmla="*/ 1044219 w 1254028"/>
                    <a:gd name="connsiteY1" fmla="*/ 2310051 h 3126280"/>
                    <a:gd name="connsiteX2" fmla="*/ 1044219 w 1254028"/>
                    <a:gd name="connsiteY2" fmla="*/ 2709075 h 3126280"/>
                    <a:gd name="connsiteX3" fmla="*/ 627014 w 1254028"/>
                    <a:gd name="connsiteY3" fmla="*/ 3126280 h 3126280"/>
                    <a:gd name="connsiteX4" fmla="*/ 209809 w 1254028"/>
                    <a:gd name="connsiteY4" fmla="*/ 2709075 h 3126280"/>
                    <a:gd name="connsiteX5" fmla="*/ 627014 w 1254028"/>
                    <a:gd name="connsiteY5" fmla="*/ 0 h 3126280"/>
                    <a:gd name="connsiteX6" fmla="*/ 1254028 w 1254028"/>
                    <a:gd name="connsiteY6" fmla="*/ 1193916 h 3126280"/>
                    <a:gd name="connsiteX7" fmla="*/ 1091141 w 1254028"/>
                    <a:gd name="connsiteY7" fmla="*/ 1996679 h 3126280"/>
                    <a:gd name="connsiteX8" fmla="*/ 1028687 w 1254028"/>
                    <a:gd name="connsiteY8" fmla="*/ 2099663 h 3126280"/>
                    <a:gd name="connsiteX9" fmla="*/ 225342 w 1254028"/>
                    <a:gd name="connsiteY9" fmla="*/ 2099663 h 3126280"/>
                    <a:gd name="connsiteX10" fmla="*/ 162887 w 1254028"/>
                    <a:gd name="connsiteY10" fmla="*/ 1996679 h 3126280"/>
                    <a:gd name="connsiteX11" fmla="*/ 0 w 1254028"/>
                    <a:gd name="connsiteY11" fmla="*/ 1193916 h 3126280"/>
                    <a:gd name="connsiteX12" fmla="*/ 627014 w 1254028"/>
                    <a:gd name="connsiteY12" fmla="*/ 0 h 31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4028" h="3126280">
                      <a:moveTo>
                        <a:pt x="209809" y="2310051"/>
                      </a:moveTo>
                      <a:lnTo>
                        <a:pt x="1044219" y="2310051"/>
                      </a:lnTo>
                      <a:lnTo>
                        <a:pt x="1044219" y="2709075"/>
                      </a:lnTo>
                      <a:cubicBezTo>
                        <a:pt x="1044219" y="2939491"/>
                        <a:pt x="857430" y="3126280"/>
                        <a:pt x="627014" y="3126280"/>
                      </a:cubicBezTo>
                      <a:cubicBezTo>
                        <a:pt x="396598" y="3126280"/>
                        <a:pt x="209809" y="2939491"/>
                        <a:pt x="209809" y="2709075"/>
                      </a:cubicBezTo>
                      <a:close/>
                      <a:moveTo>
                        <a:pt x="627014" y="0"/>
                      </a:moveTo>
                      <a:cubicBezTo>
                        <a:pt x="973304" y="0"/>
                        <a:pt x="1254028" y="534534"/>
                        <a:pt x="1254028" y="1193916"/>
                      </a:cubicBezTo>
                      <a:cubicBezTo>
                        <a:pt x="1254028" y="1503002"/>
                        <a:pt x="1192345" y="1784655"/>
                        <a:pt x="1091141" y="1996679"/>
                      </a:cubicBezTo>
                      <a:lnTo>
                        <a:pt x="1028687" y="2099663"/>
                      </a:lnTo>
                      <a:lnTo>
                        <a:pt x="225342" y="2099663"/>
                      </a:lnTo>
                      <a:lnTo>
                        <a:pt x="162887" y="1996679"/>
                      </a:lnTo>
                      <a:cubicBezTo>
                        <a:pt x="61683" y="1784655"/>
                        <a:pt x="0" y="1503002"/>
                        <a:pt x="0" y="1193916"/>
                      </a:cubicBezTo>
                      <a:cubicBezTo>
                        <a:pt x="0" y="534534"/>
                        <a:pt x="280724" y="0"/>
                        <a:pt x="62701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60DCC6DC-7CA0-4C36-800A-B9D72B420D30}"/>
                    </a:ext>
                  </a:extLst>
                </p:cNvPr>
                <p:cNvSpPr/>
                <p:nvPr/>
              </p:nvSpPr>
              <p:spPr bwMode="auto">
                <a:xfrm rot="900000">
                  <a:off x="6913115" y="-1013353"/>
                  <a:ext cx="1043084" cy="2600399"/>
                </a:xfrm>
                <a:custGeom>
                  <a:avLst/>
                  <a:gdLst>
                    <a:gd name="connsiteX0" fmla="*/ 209809 w 1254028"/>
                    <a:gd name="connsiteY0" fmla="*/ 2310051 h 3126280"/>
                    <a:gd name="connsiteX1" fmla="*/ 1044219 w 1254028"/>
                    <a:gd name="connsiteY1" fmla="*/ 2310051 h 3126280"/>
                    <a:gd name="connsiteX2" fmla="*/ 1044219 w 1254028"/>
                    <a:gd name="connsiteY2" fmla="*/ 2709075 h 3126280"/>
                    <a:gd name="connsiteX3" fmla="*/ 627014 w 1254028"/>
                    <a:gd name="connsiteY3" fmla="*/ 3126280 h 3126280"/>
                    <a:gd name="connsiteX4" fmla="*/ 209809 w 1254028"/>
                    <a:gd name="connsiteY4" fmla="*/ 2709075 h 3126280"/>
                    <a:gd name="connsiteX5" fmla="*/ 627014 w 1254028"/>
                    <a:gd name="connsiteY5" fmla="*/ 0 h 3126280"/>
                    <a:gd name="connsiteX6" fmla="*/ 1254028 w 1254028"/>
                    <a:gd name="connsiteY6" fmla="*/ 1193916 h 3126280"/>
                    <a:gd name="connsiteX7" fmla="*/ 1091141 w 1254028"/>
                    <a:gd name="connsiteY7" fmla="*/ 1996679 h 3126280"/>
                    <a:gd name="connsiteX8" fmla="*/ 1028687 w 1254028"/>
                    <a:gd name="connsiteY8" fmla="*/ 2099663 h 3126280"/>
                    <a:gd name="connsiteX9" fmla="*/ 225342 w 1254028"/>
                    <a:gd name="connsiteY9" fmla="*/ 2099663 h 3126280"/>
                    <a:gd name="connsiteX10" fmla="*/ 162887 w 1254028"/>
                    <a:gd name="connsiteY10" fmla="*/ 1996679 h 3126280"/>
                    <a:gd name="connsiteX11" fmla="*/ 0 w 1254028"/>
                    <a:gd name="connsiteY11" fmla="*/ 1193916 h 3126280"/>
                    <a:gd name="connsiteX12" fmla="*/ 627014 w 1254028"/>
                    <a:gd name="connsiteY12" fmla="*/ 0 h 31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4028" h="3126280">
                      <a:moveTo>
                        <a:pt x="209809" y="2310051"/>
                      </a:moveTo>
                      <a:lnTo>
                        <a:pt x="1044219" y="2310051"/>
                      </a:lnTo>
                      <a:lnTo>
                        <a:pt x="1044219" y="2709075"/>
                      </a:lnTo>
                      <a:cubicBezTo>
                        <a:pt x="1044219" y="2939491"/>
                        <a:pt x="857430" y="3126280"/>
                        <a:pt x="627014" y="3126280"/>
                      </a:cubicBezTo>
                      <a:cubicBezTo>
                        <a:pt x="396598" y="3126280"/>
                        <a:pt x="209809" y="2939491"/>
                        <a:pt x="209809" y="2709075"/>
                      </a:cubicBezTo>
                      <a:close/>
                      <a:moveTo>
                        <a:pt x="627014" y="0"/>
                      </a:moveTo>
                      <a:cubicBezTo>
                        <a:pt x="973304" y="0"/>
                        <a:pt x="1254028" y="534534"/>
                        <a:pt x="1254028" y="1193916"/>
                      </a:cubicBezTo>
                      <a:cubicBezTo>
                        <a:pt x="1254028" y="1503002"/>
                        <a:pt x="1192345" y="1784655"/>
                        <a:pt x="1091141" y="1996679"/>
                      </a:cubicBezTo>
                      <a:lnTo>
                        <a:pt x="1028687" y="2099663"/>
                      </a:lnTo>
                      <a:lnTo>
                        <a:pt x="225342" y="2099663"/>
                      </a:lnTo>
                      <a:lnTo>
                        <a:pt x="162887" y="1996679"/>
                      </a:lnTo>
                      <a:cubicBezTo>
                        <a:pt x="61683" y="1784655"/>
                        <a:pt x="0" y="1503002"/>
                        <a:pt x="0" y="1193916"/>
                      </a:cubicBezTo>
                      <a:cubicBezTo>
                        <a:pt x="0" y="534534"/>
                        <a:pt x="280724" y="0"/>
                        <a:pt x="62701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66FE4A0C-4A61-4254-9B3C-08446CB0EA5A}"/>
                </a:ext>
              </a:extLst>
            </p:cNvPr>
            <p:cNvSpPr txBox="1"/>
            <p:nvPr/>
          </p:nvSpPr>
          <p:spPr>
            <a:xfrm>
              <a:off x="4405421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93E702B-9B02-460E-9340-77FE1AE2AB50}"/>
              </a:ext>
            </a:extLst>
          </p:cNvPr>
          <p:cNvGrpSpPr/>
          <p:nvPr/>
        </p:nvGrpSpPr>
        <p:grpSpPr>
          <a:xfrm>
            <a:off x="6914039" y="3902630"/>
            <a:ext cx="2061944" cy="2384276"/>
            <a:chOff x="6914039" y="3902630"/>
            <a:chExt cx="2061944" cy="2384276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B086AB0-1DD5-409E-8EED-09B30B341CC4}"/>
                </a:ext>
              </a:extLst>
            </p:cNvPr>
            <p:cNvGrpSpPr/>
            <p:nvPr/>
          </p:nvGrpSpPr>
          <p:grpSpPr>
            <a:xfrm>
              <a:off x="6914039" y="3902630"/>
              <a:ext cx="2061944" cy="2018228"/>
              <a:chOff x="5835220" y="7376894"/>
              <a:chExt cx="3461300" cy="3387921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BD6F0EA-CA01-4124-9C20-905B6E03BECC}"/>
                  </a:ext>
                </a:extLst>
              </p:cNvPr>
              <p:cNvSpPr/>
              <p:nvPr/>
            </p:nvSpPr>
            <p:spPr bwMode="auto">
              <a:xfrm>
                <a:off x="5835220" y="7376894"/>
                <a:ext cx="3461300" cy="3387921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9926781-50FA-41B1-957A-55733D7F7AA4}"/>
                  </a:ext>
                </a:extLst>
              </p:cNvPr>
              <p:cNvSpPr/>
              <p:nvPr/>
            </p:nvSpPr>
            <p:spPr bwMode="auto">
              <a:xfrm flipH="1">
                <a:off x="6548024" y="7829163"/>
                <a:ext cx="2035692" cy="2496636"/>
              </a:xfrm>
              <a:custGeom>
                <a:avLst/>
                <a:gdLst>
                  <a:gd name="connsiteX0" fmla="*/ 1420066 w 2489938"/>
                  <a:gd name="connsiteY0" fmla="*/ 2313102 h 3053739"/>
                  <a:gd name="connsiteX1" fmla="*/ 1354938 w 2489938"/>
                  <a:gd name="connsiteY1" fmla="*/ 2638552 h 3053739"/>
                  <a:gd name="connsiteX2" fmla="*/ 1627121 w 2489938"/>
                  <a:gd name="connsiteY2" fmla="*/ 3046926 h 3053739"/>
                  <a:gd name="connsiteX3" fmla="*/ 2035496 w 2489938"/>
                  <a:gd name="connsiteY3" fmla="*/ 2774743 h 3053739"/>
                  <a:gd name="connsiteX4" fmla="*/ 2100624 w 2489938"/>
                  <a:gd name="connsiteY4" fmla="*/ 2449293 h 3053739"/>
                  <a:gd name="connsiteX5" fmla="*/ 1017698 w 2489938"/>
                  <a:gd name="connsiteY5" fmla="*/ 1851683 h 3053739"/>
                  <a:gd name="connsiteX6" fmla="*/ 331351 w 2489938"/>
                  <a:gd name="connsiteY6" fmla="*/ 1954806 h 3053739"/>
                  <a:gd name="connsiteX7" fmla="*/ 380665 w 2489938"/>
                  <a:gd name="connsiteY7" fmla="*/ 2283025 h 3053739"/>
                  <a:gd name="connsiteX8" fmla="*/ 775401 w 2489938"/>
                  <a:gd name="connsiteY8" fmla="*/ 2574637 h 3053739"/>
                  <a:gd name="connsiteX9" fmla="*/ 1067013 w 2489938"/>
                  <a:gd name="connsiteY9" fmla="*/ 2179902 h 3053739"/>
                  <a:gd name="connsiteX10" fmla="*/ 2084093 w 2489938"/>
                  <a:gd name="connsiteY10" fmla="*/ 491646 h 3053739"/>
                  <a:gd name="connsiteX11" fmla="*/ 1431116 w 2489938"/>
                  <a:gd name="connsiteY11" fmla="*/ 1368520 h 3053739"/>
                  <a:gd name="connsiteX12" fmla="*/ 1432943 w 2489938"/>
                  <a:gd name="connsiteY12" fmla="*/ 2049852 h 3053739"/>
                  <a:gd name="connsiteX13" fmla="*/ 1467073 w 2489938"/>
                  <a:gd name="connsiteY13" fmla="*/ 2144041 h 3053739"/>
                  <a:gd name="connsiteX14" fmla="*/ 2122294 w 2489938"/>
                  <a:gd name="connsiteY14" fmla="*/ 2275162 h 3053739"/>
                  <a:gd name="connsiteX15" fmla="*/ 2190042 w 2489938"/>
                  <a:gd name="connsiteY15" fmla="*/ 2201360 h 3053739"/>
                  <a:gd name="connsiteX16" fmla="*/ 2453921 w 2489938"/>
                  <a:gd name="connsiteY16" fmla="*/ 1573200 h 3053739"/>
                  <a:gd name="connsiteX17" fmla="*/ 2137387 w 2489938"/>
                  <a:gd name="connsiteY17" fmla="*/ 497082 h 3053739"/>
                  <a:gd name="connsiteX18" fmla="*/ 2084093 w 2489938"/>
                  <a:gd name="connsiteY18" fmla="*/ 491646 h 3053739"/>
                  <a:gd name="connsiteX19" fmla="*/ 442524 w 2489938"/>
                  <a:gd name="connsiteY19" fmla="*/ 249 h 3053739"/>
                  <a:gd name="connsiteX20" fmla="*/ 389029 w 2489938"/>
                  <a:gd name="connsiteY20" fmla="*/ 3102 h 3053739"/>
                  <a:gd name="connsiteX21" fmla="*/ 20830 w 2489938"/>
                  <a:gd name="connsiteY21" fmla="*/ 1062655 h 3053739"/>
                  <a:gd name="connsiteX22" fmla="*/ 254026 w 2489938"/>
                  <a:gd name="connsiteY22" fmla="*/ 1702840 h 3053739"/>
                  <a:gd name="connsiteX23" fmla="*/ 318125 w 2489938"/>
                  <a:gd name="connsiteY23" fmla="*/ 1779831 h 3053739"/>
                  <a:gd name="connsiteX24" fmla="*/ 978920 w 2489938"/>
                  <a:gd name="connsiteY24" fmla="*/ 1680547 h 3053739"/>
                  <a:gd name="connsiteX25" fmla="*/ 1017565 w 2489938"/>
                  <a:gd name="connsiteY25" fmla="*/ 1588119 h 3053739"/>
                  <a:gd name="connsiteX26" fmla="*/ 1052336 w 2489938"/>
                  <a:gd name="connsiteY26" fmla="*/ 907671 h 3053739"/>
                  <a:gd name="connsiteX27" fmla="*/ 442524 w 2489938"/>
                  <a:gd name="connsiteY27" fmla="*/ 249 h 3053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489938" h="3053739">
                    <a:moveTo>
                      <a:pt x="1420066" y="2313102"/>
                    </a:moveTo>
                    <a:lnTo>
                      <a:pt x="1354938" y="2638552"/>
                    </a:lnTo>
                    <a:cubicBezTo>
                      <a:pt x="1317330" y="2826483"/>
                      <a:pt x="1439190" y="3009318"/>
                      <a:pt x="1627121" y="3046926"/>
                    </a:cubicBezTo>
                    <a:cubicBezTo>
                      <a:pt x="1815052" y="3084535"/>
                      <a:pt x="1997888" y="2962674"/>
                      <a:pt x="2035496" y="2774743"/>
                    </a:cubicBezTo>
                    <a:lnTo>
                      <a:pt x="2100624" y="2449293"/>
                    </a:lnTo>
                    <a:close/>
                    <a:moveTo>
                      <a:pt x="1017698" y="1851683"/>
                    </a:moveTo>
                    <a:lnTo>
                      <a:pt x="331351" y="1954806"/>
                    </a:lnTo>
                    <a:lnTo>
                      <a:pt x="380665" y="2283025"/>
                    </a:lnTo>
                    <a:cubicBezTo>
                      <a:pt x="409142" y="2472555"/>
                      <a:pt x="585871" y="2603114"/>
                      <a:pt x="775401" y="2574637"/>
                    </a:cubicBezTo>
                    <a:cubicBezTo>
                      <a:pt x="964931" y="2546161"/>
                      <a:pt x="1095490" y="2369431"/>
                      <a:pt x="1067013" y="2179902"/>
                    </a:cubicBezTo>
                    <a:close/>
                    <a:moveTo>
                      <a:pt x="2084093" y="491646"/>
                    </a:moveTo>
                    <a:cubicBezTo>
                      <a:pt x="1816236" y="489907"/>
                      <a:pt x="1532012" y="864330"/>
                      <a:pt x="1431116" y="1368520"/>
                    </a:cubicBezTo>
                    <a:cubicBezTo>
                      <a:pt x="1380667" y="1620615"/>
                      <a:pt x="1385006" y="1860404"/>
                      <a:pt x="1432943" y="2049852"/>
                    </a:cubicBezTo>
                    <a:lnTo>
                      <a:pt x="1467073" y="2144041"/>
                    </a:lnTo>
                    <a:lnTo>
                      <a:pt x="2122294" y="2275162"/>
                    </a:lnTo>
                    <a:lnTo>
                      <a:pt x="2190042" y="2201360"/>
                    </a:lnTo>
                    <a:cubicBezTo>
                      <a:pt x="2307192" y="2044948"/>
                      <a:pt x="2403472" y="1825295"/>
                      <a:pt x="2453921" y="1573200"/>
                    </a:cubicBezTo>
                    <a:cubicBezTo>
                      <a:pt x="2561544" y="1035397"/>
                      <a:pt x="2419827" y="553603"/>
                      <a:pt x="2137387" y="497082"/>
                    </a:cubicBezTo>
                    <a:cubicBezTo>
                      <a:pt x="2119735" y="493550"/>
                      <a:pt x="2101950" y="491762"/>
                      <a:pt x="2084093" y="491646"/>
                    </a:cubicBezTo>
                    <a:close/>
                    <a:moveTo>
                      <a:pt x="442524" y="249"/>
                    </a:moveTo>
                    <a:cubicBezTo>
                      <a:pt x="424682" y="-499"/>
                      <a:pt x="406832" y="427"/>
                      <a:pt x="389029" y="3102"/>
                    </a:cubicBezTo>
                    <a:cubicBezTo>
                      <a:pt x="104187" y="45899"/>
                      <a:pt x="-60662" y="520276"/>
                      <a:pt x="20830" y="1062655"/>
                    </a:cubicBezTo>
                    <a:cubicBezTo>
                      <a:pt x="59030" y="1316894"/>
                      <a:pt x="144576" y="1540946"/>
                      <a:pt x="254026" y="1702840"/>
                    </a:cubicBezTo>
                    <a:lnTo>
                      <a:pt x="318125" y="1779831"/>
                    </a:lnTo>
                    <a:lnTo>
                      <a:pt x="978920" y="1680547"/>
                    </a:lnTo>
                    <a:lnTo>
                      <a:pt x="1017565" y="1588119"/>
                    </a:lnTo>
                    <a:cubicBezTo>
                      <a:pt x="1074607" y="1401210"/>
                      <a:pt x="1090536" y="1161911"/>
                      <a:pt x="1052336" y="907671"/>
                    </a:cubicBezTo>
                    <a:cubicBezTo>
                      <a:pt x="975938" y="399192"/>
                      <a:pt x="710152" y="11465"/>
                      <a:pt x="442524" y="24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8591F0D1-3BA3-44BE-9A51-33B3FE6B46C9}"/>
                </a:ext>
              </a:extLst>
            </p:cNvPr>
            <p:cNvSpPr txBox="1"/>
            <p:nvPr/>
          </p:nvSpPr>
          <p:spPr>
            <a:xfrm>
              <a:off x="7352369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2C6D3B2-4E5D-438C-BFEF-4EA6C46A7341}"/>
              </a:ext>
            </a:extLst>
          </p:cNvPr>
          <p:cNvGrpSpPr/>
          <p:nvPr/>
        </p:nvGrpSpPr>
        <p:grpSpPr>
          <a:xfrm>
            <a:off x="6832777" y="1181900"/>
            <a:ext cx="2158824" cy="2289848"/>
            <a:chOff x="6832777" y="1181900"/>
            <a:chExt cx="2158824" cy="228984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9D1691B-1082-46AF-BE73-27E3886A50DC}"/>
                </a:ext>
              </a:extLst>
            </p:cNvPr>
            <p:cNvGrpSpPr/>
            <p:nvPr/>
          </p:nvGrpSpPr>
          <p:grpSpPr>
            <a:xfrm>
              <a:off x="6832777" y="1312928"/>
              <a:ext cx="2158824" cy="2158820"/>
              <a:chOff x="5775686" y="3439675"/>
              <a:chExt cx="3623931" cy="3623927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9C97474-5679-40F4-86DE-D09604751BDF}"/>
                  </a:ext>
                </a:extLst>
              </p:cNvPr>
              <p:cNvGrpSpPr/>
              <p:nvPr/>
            </p:nvGrpSpPr>
            <p:grpSpPr>
              <a:xfrm>
                <a:off x="5775686" y="3439675"/>
                <a:ext cx="3623931" cy="3623927"/>
                <a:chOff x="2212828" y="4014065"/>
                <a:chExt cx="1629386" cy="1629384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43303675-9990-4452-831B-2E0BBF15BE26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20" name="グループ化 19">
                    <a:extLst>
                      <a:ext uri="{FF2B5EF4-FFF2-40B4-BE49-F238E27FC236}">
                        <a16:creationId xmlns:a16="http://schemas.microsoft.com/office/drawing/2014/main" id="{C952F649-4C57-4F1B-9579-D60C1E10C5A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22" name="楕円 21">
                      <a:extLst>
                        <a:ext uri="{FF2B5EF4-FFF2-40B4-BE49-F238E27FC236}">
                          <a16:creationId xmlns:a16="http://schemas.microsoft.com/office/drawing/2014/main" id="{EEE1B76D-4F9E-426E-BCBB-D1C261F1B0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楕円 22">
                      <a:extLst>
                        <a:ext uri="{FF2B5EF4-FFF2-40B4-BE49-F238E27FC236}">
                          <a16:creationId xmlns:a16="http://schemas.microsoft.com/office/drawing/2014/main" id="{C45C0A29-03A3-4D7B-AB70-3CA7E3322C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1" name="&quot;禁止&quot;マーク 20">
                    <a:extLst>
                      <a:ext uri="{FF2B5EF4-FFF2-40B4-BE49-F238E27FC236}">
                        <a16:creationId xmlns:a16="http://schemas.microsoft.com/office/drawing/2014/main" id="{3E702593-16AC-4F81-BCDF-F6B076AD6E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" name="&quot;禁止&quot;マーク 18">
                  <a:extLst>
                    <a:ext uri="{FF2B5EF4-FFF2-40B4-BE49-F238E27FC236}">
                      <a16:creationId xmlns:a16="http://schemas.microsoft.com/office/drawing/2014/main" id="{A75C1CD0-12ED-4765-85CE-208F8D85B282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DA8253F-1CAE-4AC0-8F5A-1220CA87B256}"/>
                  </a:ext>
                </a:extLst>
              </p:cNvPr>
              <p:cNvSpPr/>
              <p:nvPr/>
            </p:nvSpPr>
            <p:spPr bwMode="auto">
              <a:xfrm flipH="1">
                <a:off x="6548024" y="4040935"/>
                <a:ext cx="2035692" cy="2496636"/>
              </a:xfrm>
              <a:custGeom>
                <a:avLst/>
                <a:gdLst>
                  <a:gd name="connsiteX0" fmla="*/ 1420066 w 2489938"/>
                  <a:gd name="connsiteY0" fmla="*/ 2313102 h 3053739"/>
                  <a:gd name="connsiteX1" fmla="*/ 1354938 w 2489938"/>
                  <a:gd name="connsiteY1" fmla="*/ 2638552 h 3053739"/>
                  <a:gd name="connsiteX2" fmla="*/ 1627121 w 2489938"/>
                  <a:gd name="connsiteY2" fmla="*/ 3046926 h 3053739"/>
                  <a:gd name="connsiteX3" fmla="*/ 2035496 w 2489938"/>
                  <a:gd name="connsiteY3" fmla="*/ 2774743 h 3053739"/>
                  <a:gd name="connsiteX4" fmla="*/ 2100624 w 2489938"/>
                  <a:gd name="connsiteY4" fmla="*/ 2449293 h 3053739"/>
                  <a:gd name="connsiteX5" fmla="*/ 1017698 w 2489938"/>
                  <a:gd name="connsiteY5" fmla="*/ 1851683 h 3053739"/>
                  <a:gd name="connsiteX6" fmla="*/ 331351 w 2489938"/>
                  <a:gd name="connsiteY6" fmla="*/ 1954806 h 3053739"/>
                  <a:gd name="connsiteX7" fmla="*/ 380665 w 2489938"/>
                  <a:gd name="connsiteY7" fmla="*/ 2283025 h 3053739"/>
                  <a:gd name="connsiteX8" fmla="*/ 775401 w 2489938"/>
                  <a:gd name="connsiteY8" fmla="*/ 2574637 h 3053739"/>
                  <a:gd name="connsiteX9" fmla="*/ 1067013 w 2489938"/>
                  <a:gd name="connsiteY9" fmla="*/ 2179902 h 3053739"/>
                  <a:gd name="connsiteX10" fmla="*/ 2084093 w 2489938"/>
                  <a:gd name="connsiteY10" fmla="*/ 491646 h 3053739"/>
                  <a:gd name="connsiteX11" fmla="*/ 1431116 w 2489938"/>
                  <a:gd name="connsiteY11" fmla="*/ 1368520 h 3053739"/>
                  <a:gd name="connsiteX12" fmla="*/ 1432943 w 2489938"/>
                  <a:gd name="connsiteY12" fmla="*/ 2049852 h 3053739"/>
                  <a:gd name="connsiteX13" fmla="*/ 1467073 w 2489938"/>
                  <a:gd name="connsiteY13" fmla="*/ 2144041 h 3053739"/>
                  <a:gd name="connsiteX14" fmla="*/ 2122294 w 2489938"/>
                  <a:gd name="connsiteY14" fmla="*/ 2275162 h 3053739"/>
                  <a:gd name="connsiteX15" fmla="*/ 2190042 w 2489938"/>
                  <a:gd name="connsiteY15" fmla="*/ 2201360 h 3053739"/>
                  <a:gd name="connsiteX16" fmla="*/ 2453921 w 2489938"/>
                  <a:gd name="connsiteY16" fmla="*/ 1573200 h 3053739"/>
                  <a:gd name="connsiteX17" fmla="*/ 2137387 w 2489938"/>
                  <a:gd name="connsiteY17" fmla="*/ 497082 h 3053739"/>
                  <a:gd name="connsiteX18" fmla="*/ 2084093 w 2489938"/>
                  <a:gd name="connsiteY18" fmla="*/ 491646 h 3053739"/>
                  <a:gd name="connsiteX19" fmla="*/ 442524 w 2489938"/>
                  <a:gd name="connsiteY19" fmla="*/ 249 h 3053739"/>
                  <a:gd name="connsiteX20" fmla="*/ 389029 w 2489938"/>
                  <a:gd name="connsiteY20" fmla="*/ 3102 h 3053739"/>
                  <a:gd name="connsiteX21" fmla="*/ 20830 w 2489938"/>
                  <a:gd name="connsiteY21" fmla="*/ 1062655 h 3053739"/>
                  <a:gd name="connsiteX22" fmla="*/ 254026 w 2489938"/>
                  <a:gd name="connsiteY22" fmla="*/ 1702840 h 3053739"/>
                  <a:gd name="connsiteX23" fmla="*/ 318125 w 2489938"/>
                  <a:gd name="connsiteY23" fmla="*/ 1779831 h 3053739"/>
                  <a:gd name="connsiteX24" fmla="*/ 978920 w 2489938"/>
                  <a:gd name="connsiteY24" fmla="*/ 1680547 h 3053739"/>
                  <a:gd name="connsiteX25" fmla="*/ 1017565 w 2489938"/>
                  <a:gd name="connsiteY25" fmla="*/ 1588119 h 3053739"/>
                  <a:gd name="connsiteX26" fmla="*/ 1052336 w 2489938"/>
                  <a:gd name="connsiteY26" fmla="*/ 907671 h 3053739"/>
                  <a:gd name="connsiteX27" fmla="*/ 442524 w 2489938"/>
                  <a:gd name="connsiteY27" fmla="*/ 249 h 3053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489938" h="3053739">
                    <a:moveTo>
                      <a:pt x="1420066" y="2313102"/>
                    </a:moveTo>
                    <a:lnTo>
                      <a:pt x="1354938" y="2638552"/>
                    </a:lnTo>
                    <a:cubicBezTo>
                      <a:pt x="1317330" y="2826483"/>
                      <a:pt x="1439190" y="3009318"/>
                      <a:pt x="1627121" y="3046926"/>
                    </a:cubicBezTo>
                    <a:cubicBezTo>
                      <a:pt x="1815052" y="3084535"/>
                      <a:pt x="1997888" y="2962674"/>
                      <a:pt x="2035496" y="2774743"/>
                    </a:cubicBezTo>
                    <a:lnTo>
                      <a:pt x="2100624" y="2449293"/>
                    </a:lnTo>
                    <a:close/>
                    <a:moveTo>
                      <a:pt x="1017698" y="1851683"/>
                    </a:moveTo>
                    <a:lnTo>
                      <a:pt x="331351" y="1954806"/>
                    </a:lnTo>
                    <a:lnTo>
                      <a:pt x="380665" y="2283025"/>
                    </a:lnTo>
                    <a:cubicBezTo>
                      <a:pt x="409142" y="2472555"/>
                      <a:pt x="585871" y="2603114"/>
                      <a:pt x="775401" y="2574637"/>
                    </a:cubicBezTo>
                    <a:cubicBezTo>
                      <a:pt x="964931" y="2546161"/>
                      <a:pt x="1095490" y="2369431"/>
                      <a:pt x="1067013" y="2179902"/>
                    </a:cubicBezTo>
                    <a:close/>
                    <a:moveTo>
                      <a:pt x="2084093" y="491646"/>
                    </a:moveTo>
                    <a:cubicBezTo>
                      <a:pt x="1816236" y="489907"/>
                      <a:pt x="1532012" y="864330"/>
                      <a:pt x="1431116" y="1368520"/>
                    </a:cubicBezTo>
                    <a:cubicBezTo>
                      <a:pt x="1380667" y="1620615"/>
                      <a:pt x="1385006" y="1860404"/>
                      <a:pt x="1432943" y="2049852"/>
                    </a:cubicBezTo>
                    <a:lnTo>
                      <a:pt x="1467073" y="2144041"/>
                    </a:lnTo>
                    <a:lnTo>
                      <a:pt x="2122294" y="2275162"/>
                    </a:lnTo>
                    <a:lnTo>
                      <a:pt x="2190042" y="2201360"/>
                    </a:lnTo>
                    <a:cubicBezTo>
                      <a:pt x="2307192" y="2044948"/>
                      <a:pt x="2403472" y="1825295"/>
                      <a:pt x="2453921" y="1573200"/>
                    </a:cubicBezTo>
                    <a:cubicBezTo>
                      <a:pt x="2561544" y="1035397"/>
                      <a:pt x="2419827" y="553603"/>
                      <a:pt x="2137387" y="497082"/>
                    </a:cubicBezTo>
                    <a:cubicBezTo>
                      <a:pt x="2119735" y="493550"/>
                      <a:pt x="2101950" y="491762"/>
                      <a:pt x="2084093" y="491646"/>
                    </a:cubicBezTo>
                    <a:close/>
                    <a:moveTo>
                      <a:pt x="442524" y="249"/>
                    </a:moveTo>
                    <a:cubicBezTo>
                      <a:pt x="424682" y="-499"/>
                      <a:pt x="406832" y="427"/>
                      <a:pt x="389029" y="3102"/>
                    </a:cubicBezTo>
                    <a:cubicBezTo>
                      <a:pt x="104187" y="45899"/>
                      <a:pt x="-60662" y="520276"/>
                      <a:pt x="20830" y="1062655"/>
                    </a:cubicBezTo>
                    <a:cubicBezTo>
                      <a:pt x="59030" y="1316894"/>
                      <a:pt x="144576" y="1540946"/>
                      <a:pt x="254026" y="1702840"/>
                    </a:cubicBezTo>
                    <a:lnTo>
                      <a:pt x="318125" y="1779831"/>
                    </a:lnTo>
                    <a:lnTo>
                      <a:pt x="978920" y="1680547"/>
                    </a:lnTo>
                    <a:lnTo>
                      <a:pt x="1017565" y="1588119"/>
                    </a:lnTo>
                    <a:cubicBezTo>
                      <a:pt x="1074607" y="1401210"/>
                      <a:pt x="1090536" y="1161911"/>
                      <a:pt x="1052336" y="907671"/>
                    </a:cubicBezTo>
                    <a:cubicBezTo>
                      <a:pt x="975938" y="399192"/>
                      <a:pt x="710152" y="11465"/>
                      <a:pt x="442524" y="24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&quot;禁止&quot;マーク 16">
                <a:extLst>
                  <a:ext uri="{FF2B5EF4-FFF2-40B4-BE49-F238E27FC236}">
                    <a16:creationId xmlns:a16="http://schemas.microsoft.com/office/drawing/2014/main" id="{2B29C1E7-2C80-4F93-A503-48F1E5CA8AF7}"/>
                  </a:ext>
                </a:extLst>
              </p:cNvPr>
              <p:cNvSpPr/>
              <p:nvPr/>
            </p:nvSpPr>
            <p:spPr bwMode="auto">
              <a:xfrm>
                <a:off x="5856999" y="3520991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C761078-269A-4EE6-95DA-A0837C099C63}"/>
                </a:ext>
              </a:extLst>
            </p:cNvPr>
            <p:cNvSpPr txBox="1"/>
            <p:nvPr/>
          </p:nvSpPr>
          <p:spPr>
            <a:xfrm>
              <a:off x="7004842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 足 禁 止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896391EF-5C5F-4140-A2C9-C7681BAB5D13}"/>
              </a:ext>
            </a:extLst>
          </p:cNvPr>
          <p:cNvGrpSpPr/>
          <p:nvPr/>
        </p:nvGrpSpPr>
        <p:grpSpPr>
          <a:xfrm>
            <a:off x="3902150" y="1181900"/>
            <a:ext cx="2158824" cy="2289848"/>
            <a:chOff x="3902150" y="1181900"/>
            <a:chExt cx="2158824" cy="228984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3E236E6-DCF7-4B79-8BC6-253035499CAB}"/>
                </a:ext>
              </a:extLst>
            </p:cNvPr>
            <p:cNvGrpSpPr/>
            <p:nvPr/>
          </p:nvGrpSpPr>
          <p:grpSpPr>
            <a:xfrm>
              <a:off x="3902150" y="1312928"/>
              <a:ext cx="2158824" cy="2158820"/>
              <a:chOff x="1911609" y="3439675"/>
              <a:chExt cx="3623931" cy="3623927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F83A2754-6149-478F-84C5-8B95DCBE9120}"/>
                  </a:ext>
                </a:extLst>
              </p:cNvPr>
              <p:cNvGrpSpPr/>
              <p:nvPr/>
            </p:nvGrpSpPr>
            <p:grpSpPr>
              <a:xfrm>
                <a:off x="1911609" y="3439675"/>
                <a:ext cx="3623931" cy="3623927"/>
                <a:chOff x="2212828" y="4014065"/>
                <a:chExt cx="1629386" cy="1629384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F93C8110-2C45-4D8B-9CCB-92BFC0B2061E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2A59629C-0996-4347-9B4C-80E9A4EBA01B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5204DE1D-388A-45E7-8708-039579963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楕円 34">
                      <a:extLst>
                        <a:ext uri="{FF2B5EF4-FFF2-40B4-BE49-F238E27FC236}">
                          <a16:creationId xmlns:a16="http://schemas.microsoft.com/office/drawing/2014/main" id="{0392EF6A-8EFC-4411-B9B9-1C3D851455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3" name="&quot;禁止&quot;マーク 32">
                    <a:extLst>
                      <a:ext uri="{FF2B5EF4-FFF2-40B4-BE49-F238E27FC236}">
                        <a16:creationId xmlns:a16="http://schemas.microsoft.com/office/drawing/2014/main" id="{A3F31E90-821D-46D2-B1A5-35162487B6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&quot;禁止&quot;マーク 30">
                  <a:extLst>
                    <a:ext uri="{FF2B5EF4-FFF2-40B4-BE49-F238E27FC236}">
                      <a16:creationId xmlns:a16="http://schemas.microsoft.com/office/drawing/2014/main" id="{503594D0-4602-495E-AA62-2F0C3A9F9F30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0CE0DCA3-D03B-4432-8FF2-BE759EDAA39A}"/>
                  </a:ext>
                </a:extLst>
              </p:cNvPr>
              <p:cNvGrpSpPr/>
              <p:nvPr/>
            </p:nvGrpSpPr>
            <p:grpSpPr>
              <a:xfrm>
                <a:off x="2915900" y="3968143"/>
                <a:ext cx="1589788" cy="2642220"/>
                <a:chOff x="5446278" y="-1013353"/>
                <a:chExt cx="2509921" cy="4171476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FF94286-298E-4D26-966C-C8FF5AA96A92}"/>
                    </a:ext>
                  </a:extLst>
                </p:cNvPr>
                <p:cNvSpPr/>
                <p:nvPr/>
              </p:nvSpPr>
              <p:spPr bwMode="auto">
                <a:xfrm rot="20700000">
                  <a:off x="5446278" y="557724"/>
                  <a:ext cx="1043084" cy="2600399"/>
                </a:xfrm>
                <a:custGeom>
                  <a:avLst/>
                  <a:gdLst>
                    <a:gd name="connsiteX0" fmla="*/ 209809 w 1254028"/>
                    <a:gd name="connsiteY0" fmla="*/ 2310051 h 3126280"/>
                    <a:gd name="connsiteX1" fmla="*/ 1044219 w 1254028"/>
                    <a:gd name="connsiteY1" fmla="*/ 2310051 h 3126280"/>
                    <a:gd name="connsiteX2" fmla="*/ 1044219 w 1254028"/>
                    <a:gd name="connsiteY2" fmla="*/ 2709075 h 3126280"/>
                    <a:gd name="connsiteX3" fmla="*/ 627014 w 1254028"/>
                    <a:gd name="connsiteY3" fmla="*/ 3126280 h 3126280"/>
                    <a:gd name="connsiteX4" fmla="*/ 209809 w 1254028"/>
                    <a:gd name="connsiteY4" fmla="*/ 2709075 h 3126280"/>
                    <a:gd name="connsiteX5" fmla="*/ 627014 w 1254028"/>
                    <a:gd name="connsiteY5" fmla="*/ 0 h 3126280"/>
                    <a:gd name="connsiteX6" fmla="*/ 1254028 w 1254028"/>
                    <a:gd name="connsiteY6" fmla="*/ 1193916 h 3126280"/>
                    <a:gd name="connsiteX7" fmla="*/ 1091141 w 1254028"/>
                    <a:gd name="connsiteY7" fmla="*/ 1996679 h 3126280"/>
                    <a:gd name="connsiteX8" fmla="*/ 1028687 w 1254028"/>
                    <a:gd name="connsiteY8" fmla="*/ 2099663 h 3126280"/>
                    <a:gd name="connsiteX9" fmla="*/ 225342 w 1254028"/>
                    <a:gd name="connsiteY9" fmla="*/ 2099663 h 3126280"/>
                    <a:gd name="connsiteX10" fmla="*/ 162887 w 1254028"/>
                    <a:gd name="connsiteY10" fmla="*/ 1996679 h 3126280"/>
                    <a:gd name="connsiteX11" fmla="*/ 0 w 1254028"/>
                    <a:gd name="connsiteY11" fmla="*/ 1193916 h 3126280"/>
                    <a:gd name="connsiteX12" fmla="*/ 627014 w 1254028"/>
                    <a:gd name="connsiteY12" fmla="*/ 0 h 31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4028" h="3126280">
                      <a:moveTo>
                        <a:pt x="209809" y="2310051"/>
                      </a:moveTo>
                      <a:lnTo>
                        <a:pt x="1044219" y="2310051"/>
                      </a:lnTo>
                      <a:lnTo>
                        <a:pt x="1044219" y="2709075"/>
                      </a:lnTo>
                      <a:cubicBezTo>
                        <a:pt x="1044219" y="2939491"/>
                        <a:pt x="857430" y="3126280"/>
                        <a:pt x="627014" y="3126280"/>
                      </a:cubicBezTo>
                      <a:cubicBezTo>
                        <a:pt x="396598" y="3126280"/>
                        <a:pt x="209809" y="2939491"/>
                        <a:pt x="209809" y="2709075"/>
                      </a:cubicBezTo>
                      <a:close/>
                      <a:moveTo>
                        <a:pt x="627014" y="0"/>
                      </a:moveTo>
                      <a:cubicBezTo>
                        <a:pt x="973304" y="0"/>
                        <a:pt x="1254028" y="534534"/>
                        <a:pt x="1254028" y="1193916"/>
                      </a:cubicBezTo>
                      <a:cubicBezTo>
                        <a:pt x="1254028" y="1503002"/>
                        <a:pt x="1192345" y="1784655"/>
                        <a:pt x="1091141" y="1996679"/>
                      </a:cubicBezTo>
                      <a:lnTo>
                        <a:pt x="1028687" y="2099663"/>
                      </a:lnTo>
                      <a:lnTo>
                        <a:pt x="225342" y="2099663"/>
                      </a:lnTo>
                      <a:lnTo>
                        <a:pt x="162887" y="1996679"/>
                      </a:lnTo>
                      <a:cubicBezTo>
                        <a:pt x="61683" y="1784655"/>
                        <a:pt x="0" y="1503002"/>
                        <a:pt x="0" y="1193916"/>
                      </a:cubicBezTo>
                      <a:cubicBezTo>
                        <a:pt x="0" y="534534"/>
                        <a:pt x="280724" y="0"/>
                        <a:pt x="62701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B6F9585-8C3E-46BB-85FA-FB0510E9A77F}"/>
                    </a:ext>
                  </a:extLst>
                </p:cNvPr>
                <p:cNvSpPr/>
                <p:nvPr/>
              </p:nvSpPr>
              <p:spPr bwMode="auto">
                <a:xfrm rot="900000">
                  <a:off x="6913115" y="-1013353"/>
                  <a:ext cx="1043084" cy="2600399"/>
                </a:xfrm>
                <a:custGeom>
                  <a:avLst/>
                  <a:gdLst>
                    <a:gd name="connsiteX0" fmla="*/ 209809 w 1254028"/>
                    <a:gd name="connsiteY0" fmla="*/ 2310051 h 3126280"/>
                    <a:gd name="connsiteX1" fmla="*/ 1044219 w 1254028"/>
                    <a:gd name="connsiteY1" fmla="*/ 2310051 h 3126280"/>
                    <a:gd name="connsiteX2" fmla="*/ 1044219 w 1254028"/>
                    <a:gd name="connsiteY2" fmla="*/ 2709075 h 3126280"/>
                    <a:gd name="connsiteX3" fmla="*/ 627014 w 1254028"/>
                    <a:gd name="connsiteY3" fmla="*/ 3126280 h 3126280"/>
                    <a:gd name="connsiteX4" fmla="*/ 209809 w 1254028"/>
                    <a:gd name="connsiteY4" fmla="*/ 2709075 h 3126280"/>
                    <a:gd name="connsiteX5" fmla="*/ 627014 w 1254028"/>
                    <a:gd name="connsiteY5" fmla="*/ 0 h 3126280"/>
                    <a:gd name="connsiteX6" fmla="*/ 1254028 w 1254028"/>
                    <a:gd name="connsiteY6" fmla="*/ 1193916 h 3126280"/>
                    <a:gd name="connsiteX7" fmla="*/ 1091141 w 1254028"/>
                    <a:gd name="connsiteY7" fmla="*/ 1996679 h 3126280"/>
                    <a:gd name="connsiteX8" fmla="*/ 1028687 w 1254028"/>
                    <a:gd name="connsiteY8" fmla="*/ 2099663 h 3126280"/>
                    <a:gd name="connsiteX9" fmla="*/ 225342 w 1254028"/>
                    <a:gd name="connsiteY9" fmla="*/ 2099663 h 3126280"/>
                    <a:gd name="connsiteX10" fmla="*/ 162887 w 1254028"/>
                    <a:gd name="connsiteY10" fmla="*/ 1996679 h 3126280"/>
                    <a:gd name="connsiteX11" fmla="*/ 0 w 1254028"/>
                    <a:gd name="connsiteY11" fmla="*/ 1193916 h 3126280"/>
                    <a:gd name="connsiteX12" fmla="*/ 627014 w 1254028"/>
                    <a:gd name="connsiteY12" fmla="*/ 0 h 3126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4028" h="3126280">
                      <a:moveTo>
                        <a:pt x="209809" y="2310051"/>
                      </a:moveTo>
                      <a:lnTo>
                        <a:pt x="1044219" y="2310051"/>
                      </a:lnTo>
                      <a:lnTo>
                        <a:pt x="1044219" y="2709075"/>
                      </a:lnTo>
                      <a:cubicBezTo>
                        <a:pt x="1044219" y="2939491"/>
                        <a:pt x="857430" y="3126280"/>
                        <a:pt x="627014" y="3126280"/>
                      </a:cubicBezTo>
                      <a:cubicBezTo>
                        <a:pt x="396598" y="3126280"/>
                        <a:pt x="209809" y="2939491"/>
                        <a:pt x="209809" y="2709075"/>
                      </a:cubicBezTo>
                      <a:close/>
                      <a:moveTo>
                        <a:pt x="627014" y="0"/>
                      </a:moveTo>
                      <a:cubicBezTo>
                        <a:pt x="973304" y="0"/>
                        <a:pt x="1254028" y="534534"/>
                        <a:pt x="1254028" y="1193916"/>
                      </a:cubicBezTo>
                      <a:cubicBezTo>
                        <a:pt x="1254028" y="1503002"/>
                        <a:pt x="1192345" y="1784655"/>
                        <a:pt x="1091141" y="1996679"/>
                      </a:cubicBezTo>
                      <a:lnTo>
                        <a:pt x="1028687" y="2099663"/>
                      </a:lnTo>
                      <a:lnTo>
                        <a:pt x="225342" y="2099663"/>
                      </a:lnTo>
                      <a:lnTo>
                        <a:pt x="162887" y="1996679"/>
                      </a:lnTo>
                      <a:cubicBezTo>
                        <a:pt x="61683" y="1784655"/>
                        <a:pt x="0" y="1503002"/>
                        <a:pt x="0" y="1193916"/>
                      </a:cubicBezTo>
                      <a:cubicBezTo>
                        <a:pt x="0" y="534534"/>
                        <a:pt x="280724" y="0"/>
                        <a:pt x="62701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&quot;禁止&quot;マーク 26">
                <a:extLst>
                  <a:ext uri="{FF2B5EF4-FFF2-40B4-BE49-F238E27FC236}">
                    <a16:creationId xmlns:a16="http://schemas.microsoft.com/office/drawing/2014/main" id="{FD338E5D-A5C9-4AD6-88C1-1D075844C969}"/>
                  </a:ext>
                </a:extLst>
              </p:cNvPr>
              <p:cNvSpPr/>
              <p:nvPr/>
            </p:nvSpPr>
            <p:spPr bwMode="auto">
              <a:xfrm>
                <a:off x="1992922" y="3520991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8468B6E-7F1D-4359-B4D3-B4D3B1A0EE3A}"/>
                </a:ext>
              </a:extLst>
            </p:cNvPr>
            <p:cNvSpPr txBox="1"/>
            <p:nvPr/>
          </p:nvSpPr>
          <p:spPr>
            <a:xfrm>
              <a:off x="4063632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 足 禁 止</a:t>
              </a: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766C25DF-865A-42F6-B8E9-C4257B9D7C8E}"/>
              </a:ext>
            </a:extLst>
          </p:cNvPr>
          <p:cNvGrpSpPr/>
          <p:nvPr/>
        </p:nvGrpSpPr>
        <p:grpSpPr>
          <a:xfrm>
            <a:off x="939875" y="1181900"/>
            <a:ext cx="2158824" cy="2289848"/>
            <a:chOff x="939875" y="1181900"/>
            <a:chExt cx="2158824" cy="228984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B8DD5BC-BE67-4B5F-AB6D-2B72DAAA9B27}"/>
                </a:ext>
              </a:extLst>
            </p:cNvPr>
            <p:cNvGrpSpPr/>
            <p:nvPr/>
          </p:nvGrpSpPr>
          <p:grpSpPr>
            <a:xfrm>
              <a:off x="939875" y="1312928"/>
              <a:ext cx="2158824" cy="2158820"/>
              <a:chOff x="144170" y="4048765"/>
              <a:chExt cx="3623931" cy="3623927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85BC74A0-6825-432E-BCC8-04B73883B961}"/>
                  </a:ext>
                </a:extLst>
              </p:cNvPr>
              <p:cNvGrpSpPr/>
              <p:nvPr/>
            </p:nvGrpSpPr>
            <p:grpSpPr>
              <a:xfrm>
                <a:off x="144170" y="4048765"/>
                <a:ext cx="3623931" cy="3623927"/>
                <a:chOff x="2212828" y="4014065"/>
                <a:chExt cx="1629386" cy="1629384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9B365598-8659-41FE-9C00-16815EB9AE8B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0" name="グループ化 9">
                    <a:extLst>
                      <a:ext uri="{FF2B5EF4-FFF2-40B4-BE49-F238E27FC236}">
                        <a16:creationId xmlns:a16="http://schemas.microsoft.com/office/drawing/2014/main" id="{E1DF3B66-A75C-499D-8797-A023B1917CD8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2" name="楕円 11">
                      <a:extLst>
                        <a:ext uri="{FF2B5EF4-FFF2-40B4-BE49-F238E27FC236}">
                          <a16:creationId xmlns:a16="http://schemas.microsoft.com/office/drawing/2014/main" id="{B72CF5B0-7A35-44AB-8A56-BB5A534F20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" name="楕円 12">
                      <a:extLst>
                        <a:ext uri="{FF2B5EF4-FFF2-40B4-BE49-F238E27FC236}">
                          <a16:creationId xmlns:a16="http://schemas.microsoft.com/office/drawing/2014/main" id="{EA77228B-6C8C-45F8-A627-CD51DFA6C6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" name="&quot;禁止&quot;マーク 10">
                    <a:extLst>
                      <a:ext uri="{FF2B5EF4-FFF2-40B4-BE49-F238E27FC236}">
                        <a16:creationId xmlns:a16="http://schemas.microsoft.com/office/drawing/2014/main" id="{7FBC1248-4D72-4BB0-AA36-5C763D2EE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" name="&quot;禁止&quot;マーク 8">
                  <a:extLst>
                    <a:ext uri="{FF2B5EF4-FFF2-40B4-BE49-F238E27FC236}">
                      <a16:creationId xmlns:a16="http://schemas.microsoft.com/office/drawing/2014/main" id="{16D250F9-0FD2-4188-A90E-94D816D05BA5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9C9DC95-2573-49A4-88A1-B94C062D8D26}"/>
                  </a:ext>
                </a:extLst>
              </p:cNvPr>
              <p:cNvGrpSpPr/>
              <p:nvPr/>
            </p:nvGrpSpPr>
            <p:grpSpPr>
              <a:xfrm>
                <a:off x="947239" y="4793352"/>
                <a:ext cx="2098332" cy="2209983"/>
                <a:chOff x="-1503222" y="898334"/>
                <a:chExt cx="2522680" cy="2656910"/>
              </a:xfrm>
            </p:grpSpPr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E591FDB1-C86F-47A5-8962-5AC9DEC5365F}"/>
                    </a:ext>
                  </a:extLst>
                </p:cNvPr>
                <p:cNvSpPr/>
                <p:nvPr/>
              </p:nvSpPr>
              <p:spPr bwMode="auto">
                <a:xfrm>
                  <a:off x="-1503222" y="898334"/>
                  <a:ext cx="1170130" cy="2656910"/>
                </a:xfrm>
                <a:custGeom>
                  <a:avLst/>
                  <a:gdLst>
                    <a:gd name="connsiteX0" fmla="*/ 178667 w 1170130"/>
                    <a:gd name="connsiteY0" fmla="*/ 2032579 h 2656910"/>
                    <a:gd name="connsiteX1" fmla="*/ 991461 w 1170130"/>
                    <a:gd name="connsiteY1" fmla="*/ 2032579 h 2656910"/>
                    <a:gd name="connsiteX2" fmla="*/ 968944 w 1170130"/>
                    <a:gd name="connsiteY2" fmla="*/ 2190270 h 2656910"/>
                    <a:gd name="connsiteX3" fmla="*/ 965971 w 1170130"/>
                    <a:gd name="connsiteY3" fmla="*/ 2190270 h 2656910"/>
                    <a:gd name="connsiteX4" fmla="*/ 962024 w 1170130"/>
                    <a:gd name="connsiteY4" fmla="*/ 2243014 h 2656910"/>
                    <a:gd name="connsiteX5" fmla="*/ 585065 w 1170130"/>
                    <a:gd name="connsiteY5" fmla="*/ 2656910 h 2656910"/>
                    <a:gd name="connsiteX6" fmla="*/ 208106 w 1170130"/>
                    <a:gd name="connsiteY6" fmla="*/ 2243014 h 2656910"/>
                    <a:gd name="connsiteX7" fmla="*/ 204160 w 1170130"/>
                    <a:gd name="connsiteY7" fmla="*/ 2190270 h 2656910"/>
                    <a:gd name="connsiteX8" fmla="*/ 201184 w 1170130"/>
                    <a:gd name="connsiteY8" fmla="*/ 2190270 h 2656910"/>
                    <a:gd name="connsiteX9" fmla="*/ 585065 w 1170130"/>
                    <a:gd name="connsiteY9" fmla="*/ 0 h 2656910"/>
                    <a:gd name="connsiteX10" fmla="*/ 1170130 w 1170130"/>
                    <a:gd name="connsiteY10" fmla="*/ 742583 h 2656910"/>
                    <a:gd name="connsiteX11" fmla="*/ 1158244 w 1170130"/>
                    <a:gd name="connsiteY11" fmla="*/ 892239 h 2656910"/>
                    <a:gd name="connsiteX12" fmla="*/ 1148206 w 1170130"/>
                    <a:gd name="connsiteY12" fmla="*/ 933280 h 2656910"/>
                    <a:gd name="connsiteX13" fmla="*/ 1148434 w 1170130"/>
                    <a:gd name="connsiteY13" fmla="*/ 933280 h 2656910"/>
                    <a:gd name="connsiteX14" fmla="*/ 1011870 w 1170130"/>
                    <a:gd name="connsiteY14" fmla="*/ 1889655 h 2656910"/>
                    <a:gd name="connsiteX15" fmla="*/ 158258 w 1170130"/>
                    <a:gd name="connsiteY15" fmla="*/ 1889655 h 2656910"/>
                    <a:gd name="connsiteX16" fmla="*/ 21694 w 1170130"/>
                    <a:gd name="connsiteY16" fmla="*/ 933280 h 2656910"/>
                    <a:gd name="connsiteX17" fmla="*/ 21924 w 1170130"/>
                    <a:gd name="connsiteY17" fmla="*/ 933280 h 2656910"/>
                    <a:gd name="connsiteX18" fmla="*/ 11887 w 1170130"/>
                    <a:gd name="connsiteY18" fmla="*/ 892239 h 2656910"/>
                    <a:gd name="connsiteX19" fmla="*/ 0 w 1170130"/>
                    <a:gd name="connsiteY19" fmla="*/ 742583 h 2656910"/>
                    <a:gd name="connsiteX20" fmla="*/ 585065 w 1170130"/>
                    <a:gd name="connsiteY20" fmla="*/ 0 h 2656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70130" h="2656910">
                      <a:moveTo>
                        <a:pt x="178667" y="2032579"/>
                      </a:moveTo>
                      <a:lnTo>
                        <a:pt x="991461" y="2032579"/>
                      </a:lnTo>
                      <a:lnTo>
                        <a:pt x="968944" y="2190270"/>
                      </a:lnTo>
                      <a:lnTo>
                        <a:pt x="965971" y="2190270"/>
                      </a:lnTo>
                      <a:lnTo>
                        <a:pt x="962024" y="2243014"/>
                      </a:lnTo>
                      <a:cubicBezTo>
                        <a:pt x="926145" y="2479224"/>
                        <a:pt x="771008" y="2656910"/>
                        <a:pt x="585065" y="2656910"/>
                      </a:cubicBezTo>
                      <a:cubicBezTo>
                        <a:pt x="399122" y="2656910"/>
                        <a:pt x="243985" y="2479224"/>
                        <a:pt x="208106" y="2243014"/>
                      </a:cubicBezTo>
                      <a:lnTo>
                        <a:pt x="204160" y="2190270"/>
                      </a:lnTo>
                      <a:lnTo>
                        <a:pt x="201184" y="2190270"/>
                      </a:lnTo>
                      <a:close/>
                      <a:moveTo>
                        <a:pt x="585065" y="0"/>
                      </a:moveTo>
                      <a:cubicBezTo>
                        <a:pt x="908187" y="0"/>
                        <a:pt x="1170130" y="332466"/>
                        <a:pt x="1170130" y="742583"/>
                      </a:cubicBezTo>
                      <a:cubicBezTo>
                        <a:pt x="1170130" y="793848"/>
                        <a:pt x="1166037" y="843899"/>
                        <a:pt x="1158244" y="892239"/>
                      </a:cubicBezTo>
                      <a:lnTo>
                        <a:pt x="1148206" y="933280"/>
                      </a:lnTo>
                      <a:lnTo>
                        <a:pt x="1148434" y="933280"/>
                      </a:lnTo>
                      <a:lnTo>
                        <a:pt x="1011870" y="1889655"/>
                      </a:lnTo>
                      <a:lnTo>
                        <a:pt x="158258" y="1889655"/>
                      </a:lnTo>
                      <a:lnTo>
                        <a:pt x="21694" y="933280"/>
                      </a:lnTo>
                      <a:lnTo>
                        <a:pt x="21924" y="933280"/>
                      </a:lnTo>
                      <a:lnTo>
                        <a:pt x="11887" y="892239"/>
                      </a:lnTo>
                      <a:cubicBezTo>
                        <a:pt x="4093" y="843899"/>
                        <a:pt x="0" y="793848"/>
                        <a:pt x="0" y="742583"/>
                      </a:cubicBezTo>
                      <a:cubicBezTo>
                        <a:pt x="0" y="332466"/>
                        <a:pt x="261943" y="0"/>
                        <a:pt x="585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DFD38BDE-1ED8-4D54-8A55-16098A153B4D}"/>
                    </a:ext>
                  </a:extLst>
                </p:cNvPr>
                <p:cNvSpPr/>
                <p:nvPr/>
              </p:nvSpPr>
              <p:spPr bwMode="auto">
                <a:xfrm>
                  <a:off x="-150672" y="898334"/>
                  <a:ext cx="1170130" cy="2656910"/>
                </a:xfrm>
                <a:custGeom>
                  <a:avLst/>
                  <a:gdLst>
                    <a:gd name="connsiteX0" fmla="*/ 178667 w 1170130"/>
                    <a:gd name="connsiteY0" fmla="*/ 2032579 h 2656910"/>
                    <a:gd name="connsiteX1" fmla="*/ 991461 w 1170130"/>
                    <a:gd name="connsiteY1" fmla="*/ 2032579 h 2656910"/>
                    <a:gd name="connsiteX2" fmla="*/ 968944 w 1170130"/>
                    <a:gd name="connsiteY2" fmla="*/ 2190270 h 2656910"/>
                    <a:gd name="connsiteX3" fmla="*/ 965971 w 1170130"/>
                    <a:gd name="connsiteY3" fmla="*/ 2190270 h 2656910"/>
                    <a:gd name="connsiteX4" fmla="*/ 962024 w 1170130"/>
                    <a:gd name="connsiteY4" fmla="*/ 2243014 h 2656910"/>
                    <a:gd name="connsiteX5" fmla="*/ 585065 w 1170130"/>
                    <a:gd name="connsiteY5" fmla="*/ 2656910 h 2656910"/>
                    <a:gd name="connsiteX6" fmla="*/ 208106 w 1170130"/>
                    <a:gd name="connsiteY6" fmla="*/ 2243014 h 2656910"/>
                    <a:gd name="connsiteX7" fmla="*/ 204160 w 1170130"/>
                    <a:gd name="connsiteY7" fmla="*/ 2190270 h 2656910"/>
                    <a:gd name="connsiteX8" fmla="*/ 201184 w 1170130"/>
                    <a:gd name="connsiteY8" fmla="*/ 2190270 h 2656910"/>
                    <a:gd name="connsiteX9" fmla="*/ 585065 w 1170130"/>
                    <a:gd name="connsiteY9" fmla="*/ 0 h 2656910"/>
                    <a:gd name="connsiteX10" fmla="*/ 1170130 w 1170130"/>
                    <a:gd name="connsiteY10" fmla="*/ 742583 h 2656910"/>
                    <a:gd name="connsiteX11" fmla="*/ 1158244 w 1170130"/>
                    <a:gd name="connsiteY11" fmla="*/ 892239 h 2656910"/>
                    <a:gd name="connsiteX12" fmla="*/ 1148206 w 1170130"/>
                    <a:gd name="connsiteY12" fmla="*/ 933280 h 2656910"/>
                    <a:gd name="connsiteX13" fmla="*/ 1148434 w 1170130"/>
                    <a:gd name="connsiteY13" fmla="*/ 933280 h 2656910"/>
                    <a:gd name="connsiteX14" fmla="*/ 1011870 w 1170130"/>
                    <a:gd name="connsiteY14" fmla="*/ 1889655 h 2656910"/>
                    <a:gd name="connsiteX15" fmla="*/ 158258 w 1170130"/>
                    <a:gd name="connsiteY15" fmla="*/ 1889655 h 2656910"/>
                    <a:gd name="connsiteX16" fmla="*/ 21694 w 1170130"/>
                    <a:gd name="connsiteY16" fmla="*/ 933280 h 2656910"/>
                    <a:gd name="connsiteX17" fmla="*/ 21924 w 1170130"/>
                    <a:gd name="connsiteY17" fmla="*/ 933280 h 2656910"/>
                    <a:gd name="connsiteX18" fmla="*/ 11887 w 1170130"/>
                    <a:gd name="connsiteY18" fmla="*/ 892239 h 2656910"/>
                    <a:gd name="connsiteX19" fmla="*/ 0 w 1170130"/>
                    <a:gd name="connsiteY19" fmla="*/ 742583 h 2656910"/>
                    <a:gd name="connsiteX20" fmla="*/ 585065 w 1170130"/>
                    <a:gd name="connsiteY20" fmla="*/ 0 h 2656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70130" h="2656910">
                      <a:moveTo>
                        <a:pt x="178667" y="2032579"/>
                      </a:moveTo>
                      <a:lnTo>
                        <a:pt x="991461" y="2032579"/>
                      </a:lnTo>
                      <a:lnTo>
                        <a:pt x="968944" y="2190270"/>
                      </a:lnTo>
                      <a:lnTo>
                        <a:pt x="965971" y="2190270"/>
                      </a:lnTo>
                      <a:lnTo>
                        <a:pt x="962024" y="2243014"/>
                      </a:lnTo>
                      <a:cubicBezTo>
                        <a:pt x="926145" y="2479224"/>
                        <a:pt x="771008" y="2656910"/>
                        <a:pt x="585065" y="2656910"/>
                      </a:cubicBezTo>
                      <a:cubicBezTo>
                        <a:pt x="399122" y="2656910"/>
                        <a:pt x="243985" y="2479224"/>
                        <a:pt x="208106" y="2243014"/>
                      </a:cubicBezTo>
                      <a:lnTo>
                        <a:pt x="204160" y="2190270"/>
                      </a:lnTo>
                      <a:lnTo>
                        <a:pt x="201184" y="2190270"/>
                      </a:lnTo>
                      <a:close/>
                      <a:moveTo>
                        <a:pt x="585065" y="0"/>
                      </a:moveTo>
                      <a:cubicBezTo>
                        <a:pt x="908187" y="0"/>
                        <a:pt x="1170130" y="332466"/>
                        <a:pt x="1170130" y="742583"/>
                      </a:cubicBezTo>
                      <a:cubicBezTo>
                        <a:pt x="1170130" y="793848"/>
                        <a:pt x="1166037" y="843899"/>
                        <a:pt x="1158244" y="892239"/>
                      </a:cubicBezTo>
                      <a:lnTo>
                        <a:pt x="1148206" y="933280"/>
                      </a:lnTo>
                      <a:lnTo>
                        <a:pt x="1148434" y="933280"/>
                      </a:lnTo>
                      <a:lnTo>
                        <a:pt x="1011870" y="1889655"/>
                      </a:lnTo>
                      <a:lnTo>
                        <a:pt x="158258" y="1889655"/>
                      </a:lnTo>
                      <a:lnTo>
                        <a:pt x="21694" y="933280"/>
                      </a:lnTo>
                      <a:lnTo>
                        <a:pt x="21924" y="933280"/>
                      </a:lnTo>
                      <a:lnTo>
                        <a:pt x="11887" y="892239"/>
                      </a:lnTo>
                      <a:cubicBezTo>
                        <a:pt x="4093" y="843899"/>
                        <a:pt x="0" y="793848"/>
                        <a:pt x="0" y="742583"/>
                      </a:cubicBezTo>
                      <a:cubicBezTo>
                        <a:pt x="0" y="332466"/>
                        <a:pt x="261943" y="0"/>
                        <a:pt x="585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" name="&quot;禁止&quot;マーク 4">
                <a:extLst>
                  <a:ext uri="{FF2B5EF4-FFF2-40B4-BE49-F238E27FC236}">
                    <a16:creationId xmlns:a16="http://schemas.microsoft.com/office/drawing/2014/main" id="{126FBAA1-3A2A-4905-A208-92FE79A164DC}"/>
                  </a:ext>
                </a:extLst>
              </p:cNvPr>
              <p:cNvSpPr/>
              <p:nvPr/>
            </p:nvSpPr>
            <p:spPr bwMode="auto">
              <a:xfrm>
                <a:off x="225483" y="4130081"/>
                <a:ext cx="3461300" cy="3461296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DA5C89C-54AE-47A7-B52A-B8A3DA6453E6}"/>
                </a:ext>
              </a:extLst>
            </p:cNvPr>
            <p:cNvSpPr txBox="1"/>
            <p:nvPr/>
          </p:nvSpPr>
          <p:spPr>
            <a:xfrm>
              <a:off x="1119853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 足 禁 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pptxe65_土足禁止マーク</dc:title>
  <dc:subject>pptxe65_土足禁止マーク</dc:subject>
  <dc:creator>でじけろお</dc:creator>
  <cp:revision>1</cp:revision>
  <dcterms:created xsi:type="dcterms:W3CDTF">2018-05-20T00:31:01Z</dcterms:created>
  <dcterms:modified xsi:type="dcterms:W3CDTF">2020-09-06T14:39:08Z</dcterms:modified>
  <cp:version>1</cp:version>
</cp:coreProperties>
</file>